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6" r:id="rId2"/>
    <p:sldId id="275" r:id="rId3"/>
    <p:sldId id="320" r:id="rId4"/>
    <p:sldId id="269" r:id="rId5"/>
    <p:sldId id="270" r:id="rId6"/>
    <p:sldId id="279" r:id="rId7"/>
    <p:sldId id="280" r:id="rId8"/>
    <p:sldId id="300" r:id="rId9"/>
    <p:sldId id="284" r:id="rId10"/>
    <p:sldId id="282" r:id="rId11"/>
    <p:sldId id="291" r:id="rId12"/>
    <p:sldId id="288" r:id="rId13"/>
    <p:sldId id="305" r:id="rId14"/>
    <p:sldId id="316" r:id="rId15"/>
    <p:sldId id="342" r:id="rId16"/>
    <p:sldId id="333" r:id="rId17"/>
    <p:sldId id="317" r:id="rId18"/>
    <p:sldId id="296" r:id="rId19"/>
    <p:sldId id="304" r:id="rId20"/>
    <p:sldId id="344" r:id="rId21"/>
    <p:sldId id="327" r:id="rId22"/>
    <p:sldId id="283" r:id="rId23"/>
    <p:sldId id="340" r:id="rId24"/>
    <p:sldId id="308" r:id="rId25"/>
    <p:sldId id="289" r:id="rId26"/>
    <p:sldId id="334" r:id="rId27"/>
    <p:sldId id="337" r:id="rId28"/>
    <p:sldId id="338" r:id="rId29"/>
    <p:sldId id="314" r:id="rId30"/>
    <p:sldId id="335" r:id="rId31"/>
    <p:sldId id="336" r:id="rId32"/>
    <p:sldId id="332" r:id="rId33"/>
    <p:sldId id="318" r:id="rId34"/>
    <p:sldId id="343" r:id="rId35"/>
    <p:sldId id="285" r:id="rId36"/>
    <p:sldId id="315" r:id="rId37"/>
    <p:sldId id="331" r:id="rId38"/>
    <p:sldId id="349" r:id="rId39"/>
    <p:sldId id="306" r:id="rId40"/>
    <p:sldId id="330" r:id="rId41"/>
    <p:sldId id="346" r:id="rId42"/>
    <p:sldId id="292" r:id="rId43"/>
    <p:sldId id="298" r:id="rId44"/>
    <p:sldId id="347" r:id="rId45"/>
    <p:sldId id="299" r:id="rId46"/>
    <p:sldId id="262" r:id="rId47"/>
    <p:sldId id="348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9127"/>
    <a:srgbClr val="C2BC80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6" autoAdjust="0"/>
    <p:restoredTop sz="78628" autoAdjust="0"/>
  </p:normalViewPr>
  <p:slideViewPr>
    <p:cSldViewPr snapToGrid="0">
      <p:cViewPr varScale="1">
        <p:scale>
          <a:sx n="91" d="100"/>
          <a:sy n="91" d="100"/>
        </p:scale>
        <p:origin x="84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F685EB-D3E6-4347-A818-65E18042571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A1DBC7-0F1A-45A8-8029-8837B42E8E54}">
      <dgm:prSet phldrT="[Text]"/>
      <dgm:spPr/>
      <dgm:t>
        <a:bodyPr/>
        <a:lstStyle/>
        <a:p>
          <a:r>
            <a:rPr lang="en-US" dirty="0"/>
            <a:t>Star Rating</a:t>
          </a:r>
        </a:p>
      </dgm:t>
    </dgm:pt>
    <dgm:pt modelId="{CE09DF8F-7D55-4F89-91CF-E8F80CCDD0AD}" type="parTrans" cxnId="{35DE3572-B3AF-4579-A336-8A90A0A942B2}">
      <dgm:prSet/>
      <dgm:spPr/>
      <dgm:t>
        <a:bodyPr/>
        <a:lstStyle/>
        <a:p>
          <a:endParaRPr lang="en-US"/>
        </a:p>
      </dgm:t>
    </dgm:pt>
    <dgm:pt modelId="{29BECA0E-0C0B-4557-9DF5-853420BDAADA}" type="sibTrans" cxnId="{35DE3572-B3AF-4579-A336-8A90A0A942B2}">
      <dgm:prSet/>
      <dgm:spPr/>
      <dgm:t>
        <a:bodyPr/>
        <a:lstStyle/>
        <a:p>
          <a:endParaRPr lang="en-US"/>
        </a:p>
      </dgm:t>
    </dgm:pt>
    <dgm:pt modelId="{4EAAA0C2-6DA6-4BA7-8CBD-8D49896C8A76}">
      <dgm:prSet phldrT="[Text]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Math</a:t>
          </a:r>
        </a:p>
      </dgm:t>
    </dgm:pt>
    <dgm:pt modelId="{94B202B8-EE39-41BB-B1E6-EE55334C6161}" type="parTrans" cxnId="{04984AD2-D1B2-4155-9137-86598F0323AA}">
      <dgm:prSet/>
      <dgm:spPr/>
      <dgm:t>
        <a:bodyPr/>
        <a:lstStyle/>
        <a:p>
          <a:endParaRPr lang="en-US"/>
        </a:p>
      </dgm:t>
    </dgm:pt>
    <dgm:pt modelId="{D2E53764-9453-4817-B1D6-17355A14A275}" type="sibTrans" cxnId="{04984AD2-D1B2-4155-9137-86598F0323AA}">
      <dgm:prSet/>
      <dgm:spPr/>
      <dgm:t>
        <a:bodyPr/>
        <a:lstStyle/>
        <a:p>
          <a:endParaRPr lang="en-US"/>
        </a:p>
      </dgm:t>
    </dgm:pt>
    <dgm:pt modelId="{0B788CD9-46A7-4215-802A-857634C8020E}">
      <dgm:prSet phldrT="[Text]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Christian Living</a:t>
          </a:r>
        </a:p>
      </dgm:t>
    </dgm:pt>
    <dgm:pt modelId="{30FE16E8-97F5-41AD-961B-0BAE54B69719}" type="parTrans" cxnId="{C4D61CA5-D925-4680-88DE-A32B6B4DAF6C}">
      <dgm:prSet/>
      <dgm:spPr/>
      <dgm:t>
        <a:bodyPr/>
        <a:lstStyle/>
        <a:p>
          <a:endParaRPr lang="en-US"/>
        </a:p>
      </dgm:t>
    </dgm:pt>
    <dgm:pt modelId="{024F1DA3-62B5-4F41-867C-A3EF51025EC5}" type="sibTrans" cxnId="{C4D61CA5-D925-4680-88DE-A32B6B4DAF6C}">
      <dgm:prSet/>
      <dgm:spPr/>
      <dgm:t>
        <a:bodyPr/>
        <a:lstStyle/>
        <a:p>
          <a:endParaRPr lang="en-US"/>
        </a:p>
      </dgm:t>
    </dgm:pt>
    <dgm:pt modelId="{77B9385B-631F-434A-98D7-7DE66C539273}">
      <dgm:prSet phldrT="[Text]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Ministry &amp; Evangelism</a:t>
          </a:r>
        </a:p>
      </dgm:t>
    </dgm:pt>
    <dgm:pt modelId="{EC429F40-7A74-4175-8589-D6E683F08829}" type="parTrans" cxnId="{0A321858-1826-42E3-A739-A5D41F78EEF5}">
      <dgm:prSet/>
      <dgm:spPr/>
      <dgm:t>
        <a:bodyPr/>
        <a:lstStyle/>
        <a:p>
          <a:endParaRPr lang="en-US"/>
        </a:p>
      </dgm:t>
    </dgm:pt>
    <dgm:pt modelId="{95831CE2-5E5F-45A8-933C-0296E4DC77A6}" type="sibTrans" cxnId="{0A321858-1826-42E3-A739-A5D41F78EEF5}">
      <dgm:prSet/>
      <dgm:spPr/>
      <dgm:t>
        <a:bodyPr/>
        <a:lstStyle/>
        <a:p>
          <a:endParaRPr lang="en-US"/>
        </a:p>
      </dgm:t>
    </dgm:pt>
    <dgm:pt modelId="{BAB18BE8-2E2A-46C0-8972-B124E28CC990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Turkish</a:t>
          </a:r>
        </a:p>
      </dgm:t>
    </dgm:pt>
    <dgm:pt modelId="{90472F04-3D6F-4213-86F1-3E7BC77F4C28}" type="parTrans" cxnId="{6C23D2E2-3D4F-4CC5-B5B5-DF23B76B1B9E}">
      <dgm:prSet/>
      <dgm:spPr/>
      <dgm:t>
        <a:bodyPr/>
        <a:lstStyle/>
        <a:p>
          <a:endParaRPr lang="en-US"/>
        </a:p>
      </dgm:t>
    </dgm:pt>
    <dgm:pt modelId="{8C056A09-34BB-4BB6-B056-7E667DE6ACFA}" type="sibTrans" cxnId="{6C23D2E2-3D4F-4CC5-B5B5-DF23B76B1B9E}">
      <dgm:prSet/>
      <dgm:spPr/>
      <dgm:t>
        <a:bodyPr/>
        <a:lstStyle/>
        <a:p>
          <a:endParaRPr lang="en-US"/>
        </a:p>
      </dgm:t>
    </dgm:pt>
    <dgm:pt modelId="{8CD002D7-3C5E-430C-85CB-610ACB2290D6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Slavic Languages</a:t>
          </a:r>
        </a:p>
      </dgm:t>
    </dgm:pt>
    <dgm:pt modelId="{84744231-3A6B-496B-95B1-224B5DC42ED9}" type="parTrans" cxnId="{F9F01FA5-C149-43C3-B5DD-6234304C5B35}">
      <dgm:prSet/>
      <dgm:spPr/>
      <dgm:t>
        <a:bodyPr/>
        <a:lstStyle/>
        <a:p>
          <a:endParaRPr lang="en-US"/>
        </a:p>
      </dgm:t>
    </dgm:pt>
    <dgm:pt modelId="{0769A3D9-FAD6-4668-B4B8-9E0E75660295}" type="sibTrans" cxnId="{F9F01FA5-C149-43C3-B5DD-6234304C5B35}">
      <dgm:prSet/>
      <dgm:spPr/>
      <dgm:t>
        <a:bodyPr/>
        <a:lstStyle/>
        <a:p>
          <a:endParaRPr lang="en-US"/>
        </a:p>
      </dgm:t>
    </dgm:pt>
    <dgm:pt modelId="{74DD1083-3670-4F26-972D-68BF8209D78B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Hebrew</a:t>
          </a:r>
        </a:p>
      </dgm:t>
    </dgm:pt>
    <dgm:pt modelId="{0FE29E5E-5DBC-4C6F-BCFE-F76D10992DB6}" type="parTrans" cxnId="{6658B68B-755A-440C-B241-05A3487E3B8E}">
      <dgm:prSet/>
      <dgm:spPr/>
      <dgm:t>
        <a:bodyPr/>
        <a:lstStyle/>
        <a:p>
          <a:endParaRPr lang="en-US"/>
        </a:p>
      </dgm:t>
    </dgm:pt>
    <dgm:pt modelId="{D81822B2-6BCF-438F-8031-8239D2B115A9}" type="sibTrans" cxnId="{6658B68B-755A-440C-B241-05A3487E3B8E}">
      <dgm:prSet/>
      <dgm:spPr/>
      <dgm:t>
        <a:bodyPr/>
        <a:lstStyle/>
        <a:p>
          <a:endParaRPr lang="en-US"/>
        </a:p>
      </dgm:t>
    </dgm:pt>
    <dgm:pt modelId="{FF732AB7-696A-4B59-A81D-DAA6601BE3A8}" type="pres">
      <dgm:prSet presAssocID="{F0F685EB-D3E6-4347-A818-65E18042571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5A115E-7319-4C7C-B0C4-701DC7EC5D8B}" type="pres">
      <dgm:prSet presAssocID="{79A1DBC7-0F1A-45A8-8029-8837B42E8E54}" presName="root" presStyleCnt="0"/>
      <dgm:spPr/>
    </dgm:pt>
    <dgm:pt modelId="{98219D63-FDCF-4524-A04E-8FEAA7991ED1}" type="pres">
      <dgm:prSet presAssocID="{79A1DBC7-0F1A-45A8-8029-8837B42E8E54}" presName="rootComposite" presStyleCnt="0"/>
      <dgm:spPr/>
    </dgm:pt>
    <dgm:pt modelId="{C98D0E41-9C34-4057-8924-DD10E5E59C0C}" type="pres">
      <dgm:prSet presAssocID="{79A1DBC7-0F1A-45A8-8029-8837B42E8E54}" presName="rootText" presStyleLbl="node1" presStyleIdx="0" presStyleCnt="1"/>
      <dgm:spPr/>
    </dgm:pt>
    <dgm:pt modelId="{B05F27DF-B09B-4169-AF08-934784C6589B}" type="pres">
      <dgm:prSet presAssocID="{79A1DBC7-0F1A-45A8-8029-8837B42E8E54}" presName="rootConnector" presStyleLbl="node1" presStyleIdx="0" presStyleCnt="1"/>
      <dgm:spPr/>
    </dgm:pt>
    <dgm:pt modelId="{EBC99D8B-F425-46CF-B063-8F0B355F94A1}" type="pres">
      <dgm:prSet presAssocID="{79A1DBC7-0F1A-45A8-8029-8837B42E8E54}" presName="childShape" presStyleCnt="0"/>
      <dgm:spPr/>
    </dgm:pt>
    <dgm:pt modelId="{AADD1F9F-823A-4B76-BCF1-2DD354140D1C}" type="pres">
      <dgm:prSet presAssocID="{94B202B8-EE39-41BB-B1E6-EE55334C6161}" presName="Name13" presStyleLbl="parChTrans1D2" presStyleIdx="0" presStyleCnt="6"/>
      <dgm:spPr/>
    </dgm:pt>
    <dgm:pt modelId="{2DA40679-5286-4AD9-9489-A4674EF1161A}" type="pres">
      <dgm:prSet presAssocID="{4EAAA0C2-6DA6-4BA7-8CBD-8D49896C8A76}" presName="childText" presStyleLbl="bgAcc1" presStyleIdx="0" presStyleCnt="6">
        <dgm:presLayoutVars>
          <dgm:bulletEnabled val="1"/>
        </dgm:presLayoutVars>
      </dgm:prSet>
      <dgm:spPr/>
    </dgm:pt>
    <dgm:pt modelId="{C492070E-F120-4184-80A0-E4A35E076C53}" type="pres">
      <dgm:prSet presAssocID="{30FE16E8-97F5-41AD-961B-0BAE54B69719}" presName="Name13" presStyleLbl="parChTrans1D2" presStyleIdx="1" presStyleCnt="6"/>
      <dgm:spPr/>
    </dgm:pt>
    <dgm:pt modelId="{47215D52-EFE4-4C3E-AF3D-FF40FDD6DEA4}" type="pres">
      <dgm:prSet presAssocID="{0B788CD9-46A7-4215-802A-857634C8020E}" presName="childText" presStyleLbl="bgAcc1" presStyleIdx="1" presStyleCnt="6">
        <dgm:presLayoutVars>
          <dgm:bulletEnabled val="1"/>
        </dgm:presLayoutVars>
      </dgm:prSet>
      <dgm:spPr/>
    </dgm:pt>
    <dgm:pt modelId="{15E99D2E-D214-40E6-BB8F-6302A4853978}" type="pres">
      <dgm:prSet presAssocID="{EC429F40-7A74-4175-8589-D6E683F08829}" presName="Name13" presStyleLbl="parChTrans1D2" presStyleIdx="2" presStyleCnt="6"/>
      <dgm:spPr/>
    </dgm:pt>
    <dgm:pt modelId="{2F1BCD90-7420-4B8A-98FF-04CAF0E17754}" type="pres">
      <dgm:prSet presAssocID="{77B9385B-631F-434A-98D7-7DE66C539273}" presName="childText" presStyleLbl="bgAcc1" presStyleIdx="2" presStyleCnt="6">
        <dgm:presLayoutVars>
          <dgm:bulletEnabled val="1"/>
        </dgm:presLayoutVars>
      </dgm:prSet>
      <dgm:spPr/>
    </dgm:pt>
    <dgm:pt modelId="{DD0FB4E8-B03C-49BB-8D6E-DC202252D235}" type="pres">
      <dgm:prSet presAssocID="{90472F04-3D6F-4213-86F1-3E7BC77F4C28}" presName="Name13" presStyleLbl="parChTrans1D2" presStyleIdx="3" presStyleCnt="6"/>
      <dgm:spPr/>
    </dgm:pt>
    <dgm:pt modelId="{0F9BBB13-6001-4C77-BFC4-537033CF64F6}" type="pres">
      <dgm:prSet presAssocID="{BAB18BE8-2E2A-46C0-8972-B124E28CC990}" presName="childText" presStyleLbl="bgAcc1" presStyleIdx="3" presStyleCnt="6">
        <dgm:presLayoutVars>
          <dgm:bulletEnabled val="1"/>
        </dgm:presLayoutVars>
      </dgm:prSet>
      <dgm:spPr/>
    </dgm:pt>
    <dgm:pt modelId="{323D1BA7-862E-4CF9-AF57-44B316D86952}" type="pres">
      <dgm:prSet presAssocID="{84744231-3A6B-496B-95B1-224B5DC42ED9}" presName="Name13" presStyleLbl="parChTrans1D2" presStyleIdx="4" presStyleCnt="6"/>
      <dgm:spPr/>
    </dgm:pt>
    <dgm:pt modelId="{ADE02BE7-5C12-4B27-AE88-17F38F3234D6}" type="pres">
      <dgm:prSet presAssocID="{8CD002D7-3C5E-430C-85CB-610ACB2290D6}" presName="childText" presStyleLbl="bgAcc1" presStyleIdx="4" presStyleCnt="6">
        <dgm:presLayoutVars>
          <dgm:bulletEnabled val="1"/>
        </dgm:presLayoutVars>
      </dgm:prSet>
      <dgm:spPr/>
    </dgm:pt>
    <dgm:pt modelId="{2360F84B-67BC-440B-B99C-FA4C84729FF8}" type="pres">
      <dgm:prSet presAssocID="{0FE29E5E-5DBC-4C6F-BCFE-F76D10992DB6}" presName="Name13" presStyleLbl="parChTrans1D2" presStyleIdx="5" presStyleCnt="6"/>
      <dgm:spPr/>
    </dgm:pt>
    <dgm:pt modelId="{6A5ED523-4DAF-45FA-BAB8-E305955320FC}" type="pres">
      <dgm:prSet presAssocID="{74DD1083-3670-4F26-972D-68BF8209D78B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066DA20A-DCF0-4A78-879C-D52AC0387159}" type="presOf" srcId="{79A1DBC7-0F1A-45A8-8029-8837B42E8E54}" destId="{C98D0E41-9C34-4057-8924-DD10E5E59C0C}" srcOrd="0" destOrd="0" presId="urn:microsoft.com/office/officeart/2005/8/layout/hierarchy3"/>
    <dgm:cxn modelId="{31807417-F3DF-4B71-A828-29E10779DD25}" type="presOf" srcId="{F0F685EB-D3E6-4347-A818-65E18042571A}" destId="{FF732AB7-696A-4B59-A81D-DAA6601BE3A8}" srcOrd="0" destOrd="0" presId="urn:microsoft.com/office/officeart/2005/8/layout/hierarchy3"/>
    <dgm:cxn modelId="{CDACBD19-9B59-4E50-8C30-0290A1322A3D}" type="presOf" srcId="{8CD002D7-3C5E-430C-85CB-610ACB2290D6}" destId="{ADE02BE7-5C12-4B27-AE88-17F38F3234D6}" srcOrd="0" destOrd="0" presId="urn:microsoft.com/office/officeart/2005/8/layout/hierarchy3"/>
    <dgm:cxn modelId="{0409203A-55BE-4A53-AB3B-884278A36F8F}" type="presOf" srcId="{94B202B8-EE39-41BB-B1E6-EE55334C6161}" destId="{AADD1F9F-823A-4B76-BCF1-2DD354140D1C}" srcOrd="0" destOrd="0" presId="urn:microsoft.com/office/officeart/2005/8/layout/hierarchy3"/>
    <dgm:cxn modelId="{AE2E8D3B-25A3-46E0-9977-EB56DF42E032}" type="presOf" srcId="{BAB18BE8-2E2A-46C0-8972-B124E28CC990}" destId="{0F9BBB13-6001-4C77-BFC4-537033CF64F6}" srcOrd="0" destOrd="0" presId="urn:microsoft.com/office/officeart/2005/8/layout/hierarchy3"/>
    <dgm:cxn modelId="{FD77EB5C-64F1-4DE8-A9BE-6F7EA2DB031A}" type="presOf" srcId="{4EAAA0C2-6DA6-4BA7-8CBD-8D49896C8A76}" destId="{2DA40679-5286-4AD9-9489-A4674EF1161A}" srcOrd="0" destOrd="0" presId="urn:microsoft.com/office/officeart/2005/8/layout/hierarchy3"/>
    <dgm:cxn modelId="{6A49D447-C9A1-4F1C-9C83-AF4636F02DD0}" type="presOf" srcId="{EC429F40-7A74-4175-8589-D6E683F08829}" destId="{15E99D2E-D214-40E6-BB8F-6302A4853978}" srcOrd="0" destOrd="0" presId="urn:microsoft.com/office/officeart/2005/8/layout/hierarchy3"/>
    <dgm:cxn modelId="{35DE3572-B3AF-4579-A336-8A90A0A942B2}" srcId="{F0F685EB-D3E6-4347-A818-65E18042571A}" destId="{79A1DBC7-0F1A-45A8-8029-8837B42E8E54}" srcOrd="0" destOrd="0" parTransId="{CE09DF8F-7D55-4F89-91CF-E8F80CCDD0AD}" sibTransId="{29BECA0E-0C0B-4557-9DF5-853420BDAADA}"/>
    <dgm:cxn modelId="{0A321858-1826-42E3-A739-A5D41F78EEF5}" srcId="{79A1DBC7-0F1A-45A8-8029-8837B42E8E54}" destId="{77B9385B-631F-434A-98D7-7DE66C539273}" srcOrd="2" destOrd="0" parTransId="{EC429F40-7A74-4175-8589-D6E683F08829}" sibTransId="{95831CE2-5E5F-45A8-933C-0296E4DC77A6}"/>
    <dgm:cxn modelId="{2524868B-76F5-4C29-B188-A02DA92A1DB3}" type="presOf" srcId="{0FE29E5E-5DBC-4C6F-BCFE-F76D10992DB6}" destId="{2360F84B-67BC-440B-B99C-FA4C84729FF8}" srcOrd="0" destOrd="0" presId="urn:microsoft.com/office/officeart/2005/8/layout/hierarchy3"/>
    <dgm:cxn modelId="{6658B68B-755A-440C-B241-05A3487E3B8E}" srcId="{79A1DBC7-0F1A-45A8-8029-8837B42E8E54}" destId="{74DD1083-3670-4F26-972D-68BF8209D78B}" srcOrd="5" destOrd="0" parTransId="{0FE29E5E-5DBC-4C6F-BCFE-F76D10992DB6}" sibTransId="{D81822B2-6BCF-438F-8031-8239D2B115A9}"/>
    <dgm:cxn modelId="{C4D61CA5-D925-4680-88DE-A32B6B4DAF6C}" srcId="{79A1DBC7-0F1A-45A8-8029-8837B42E8E54}" destId="{0B788CD9-46A7-4215-802A-857634C8020E}" srcOrd="1" destOrd="0" parTransId="{30FE16E8-97F5-41AD-961B-0BAE54B69719}" sibTransId="{024F1DA3-62B5-4F41-867C-A3EF51025EC5}"/>
    <dgm:cxn modelId="{F9F01FA5-C149-43C3-B5DD-6234304C5B35}" srcId="{79A1DBC7-0F1A-45A8-8029-8837B42E8E54}" destId="{8CD002D7-3C5E-430C-85CB-610ACB2290D6}" srcOrd="4" destOrd="0" parTransId="{84744231-3A6B-496B-95B1-224B5DC42ED9}" sibTransId="{0769A3D9-FAD6-4668-B4B8-9E0E75660295}"/>
    <dgm:cxn modelId="{1F578CB2-62A7-41F5-8C97-0CB8EB9784D0}" type="presOf" srcId="{79A1DBC7-0F1A-45A8-8029-8837B42E8E54}" destId="{B05F27DF-B09B-4169-AF08-934784C6589B}" srcOrd="1" destOrd="0" presId="urn:microsoft.com/office/officeart/2005/8/layout/hierarchy3"/>
    <dgm:cxn modelId="{E532EECA-BDD2-4313-8932-5941E63AFE0E}" type="presOf" srcId="{0B788CD9-46A7-4215-802A-857634C8020E}" destId="{47215D52-EFE4-4C3E-AF3D-FF40FDD6DEA4}" srcOrd="0" destOrd="0" presId="urn:microsoft.com/office/officeart/2005/8/layout/hierarchy3"/>
    <dgm:cxn modelId="{9DD4FECF-6C53-4392-9F85-7CEE0C34291F}" type="presOf" srcId="{74DD1083-3670-4F26-972D-68BF8209D78B}" destId="{6A5ED523-4DAF-45FA-BAB8-E305955320FC}" srcOrd="0" destOrd="0" presId="urn:microsoft.com/office/officeart/2005/8/layout/hierarchy3"/>
    <dgm:cxn modelId="{04984AD2-D1B2-4155-9137-86598F0323AA}" srcId="{79A1DBC7-0F1A-45A8-8029-8837B42E8E54}" destId="{4EAAA0C2-6DA6-4BA7-8CBD-8D49896C8A76}" srcOrd="0" destOrd="0" parTransId="{94B202B8-EE39-41BB-B1E6-EE55334C6161}" sibTransId="{D2E53764-9453-4817-B1D6-17355A14A275}"/>
    <dgm:cxn modelId="{FB9615D3-4DE9-446E-884C-00EC9A55CEB4}" type="presOf" srcId="{30FE16E8-97F5-41AD-961B-0BAE54B69719}" destId="{C492070E-F120-4184-80A0-E4A35E076C53}" srcOrd="0" destOrd="0" presId="urn:microsoft.com/office/officeart/2005/8/layout/hierarchy3"/>
    <dgm:cxn modelId="{7299B0DE-BC92-4789-BFB3-AA54933E7D04}" type="presOf" srcId="{77B9385B-631F-434A-98D7-7DE66C539273}" destId="{2F1BCD90-7420-4B8A-98FF-04CAF0E17754}" srcOrd="0" destOrd="0" presId="urn:microsoft.com/office/officeart/2005/8/layout/hierarchy3"/>
    <dgm:cxn modelId="{6C23D2E2-3D4F-4CC5-B5B5-DF23B76B1B9E}" srcId="{79A1DBC7-0F1A-45A8-8029-8837B42E8E54}" destId="{BAB18BE8-2E2A-46C0-8972-B124E28CC990}" srcOrd="3" destOrd="0" parTransId="{90472F04-3D6F-4213-86F1-3E7BC77F4C28}" sibTransId="{8C056A09-34BB-4BB6-B056-7E667DE6ACFA}"/>
    <dgm:cxn modelId="{883AABE6-74B6-49D4-8187-E7F053BBEFE0}" type="presOf" srcId="{84744231-3A6B-496B-95B1-224B5DC42ED9}" destId="{323D1BA7-862E-4CF9-AF57-44B316D86952}" srcOrd="0" destOrd="0" presId="urn:microsoft.com/office/officeart/2005/8/layout/hierarchy3"/>
    <dgm:cxn modelId="{3E701DEF-9CF8-4F02-AA1E-0FCCB847A71D}" type="presOf" srcId="{90472F04-3D6F-4213-86F1-3E7BC77F4C28}" destId="{DD0FB4E8-B03C-49BB-8D6E-DC202252D235}" srcOrd="0" destOrd="0" presId="urn:microsoft.com/office/officeart/2005/8/layout/hierarchy3"/>
    <dgm:cxn modelId="{406EC147-55C5-4E8A-9C2A-827846B56A88}" type="presParOf" srcId="{FF732AB7-696A-4B59-A81D-DAA6601BE3A8}" destId="{B75A115E-7319-4C7C-B0C4-701DC7EC5D8B}" srcOrd="0" destOrd="0" presId="urn:microsoft.com/office/officeart/2005/8/layout/hierarchy3"/>
    <dgm:cxn modelId="{FEEBA741-FD83-492D-A2EB-453DFF8EE311}" type="presParOf" srcId="{B75A115E-7319-4C7C-B0C4-701DC7EC5D8B}" destId="{98219D63-FDCF-4524-A04E-8FEAA7991ED1}" srcOrd="0" destOrd="0" presId="urn:microsoft.com/office/officeart/2005/8/layout/hierarchy3"/>
    <dgm:cxn modelId="{7E0014AB-3828-487B-BED2-C9E320E9975F}" type="presParOf" srcId="{98219D63-FDCF-4524-A04E-8FEAA7991ED1}" destId="{C98D0E41-9C34-4057-8924-DD10E5E59C0C}" srcOrd="0" destOrd="0" presId="urn:microsoft.com/office/officeart/2005/8/layout/hierarchy3"/>
    <dgm:cxn modelId="{95303518-89AA-40CF-8220-A309A49EEAE3}" type="presParOf" srcId="{98219D63-FDCF-4524-A04E-8FEAA7991ED1}" destId="{B05F27DF-B09B-4169-AF08-934784C6589B}" srcOrd="1" destOrd="0" presId="urn:microsoft.com/office/officeart/2005/8/layout/hierarchy3"/>
    <dgm:cxn modelId="{F911DBC8-BAD9-4967-893B-6843BF447CA7}" type="presParOf" srcId="{B75A115E-7319-4C7C-B0C4-701DC7EC5D8B}" destId="{EBC99D8B-F425-46CF-B063-8F0B355F94A1}" srcOrd="1" destOrd="0" presId="urn:microsoft.com/office/officeart/2005/8/layout/hierarchy3"/>
    <dgm:cxn modelId="{8DA3A224-D4E8-4812-A95C-C7D0D4BF5E7B}" type="presParOf" srcId="{EBC99D8B-F425-46CF-B063-8F0B355F94A1}" destId="{AADD1F9F-823A-4B76-BCF1-2DD354140D1C}" srcOrd="0" destOrd="0" presId="urn:microsoft.com/office/officeart/2005/8/layout/hierarchy3"/>
    <dgm:cxn modelId="{8043026C-4B82-40EB-8101-723EF64C4F4D}" type="presParOf" srcId="{EBC99D8B-F425-46CF-B063-8F0B355F94A1}" destId="{2DA40679-5286-4AD9-9489-A4674EF1161A}" srcOrd="1" destOrd="0" presId="urn:microsoft.com/office/officeart/2005/8/layout/hierarchy3"/>
    <dgm:cxn modelId="{F47F9553-86C8-4B1E-923B-2A97C6E54496}" type="presParOf" srcId="{EBC99D8B-F425-46CF-B063-8F0B355F94A1}" destId="{C492070E-F120-4184-80A0-E4A35E076C53}" srcOrd="2" destOrd="0" presId="urn:microsoft.com/office/officeart/2005/8/layout/hierarchy3"/>
    <dgm:cxn modelId="{FF0F1D8D-2F53-4183-83DC-18EE3405B569}" type="presParOf" srcId="{EBC99D8B-F425-46CF-B063-8F0B355F94A1}" destId="{47215D52-EFE4-4C3E-AF3D-FF40FDD6DEA4}" srcOrd="3" destOrd="0" presId="urn:microsoft.com/office/officeart/2005/8/layout/hierarchy3"/>
    <dgm:cxn modelId="{F153EF25-7CAD-4CE8-9F99-C754CCCD3EE4}" type="presParOf" srcId="{EBC99D8B-F425-46CF-B063-8F0B355F94A1}" destId="{15E99D2E-D214-40E6-BB8F-6302A4853978}" srcOrd="4" destOrd="0" presId="urn:microsoft.com/office/officeart/2005/8/layout/hierarchy3"/>
    <dgm:cxn modelId="{21109945-569C-4A83-880B-ED8CFACD17CB}" type="presParOf" srcId="{EBC99D8B-F425-46CF-B063-8F0B355F94A1}" destId="{2F1BCD90-7420-4B8A-98FF-04CAF0E17754}" srcOrd="5" destOrd="0" presId="urn:microsoft.com/office/officeart/2005/8/layout/hierarchy3"/>
    <dgm:cxn modelId="{ECE8644E-15CA-4648-9BC1-49FC42D6EF74}" type="presParOf" srcId="{EBC99D8B-F425-46CF-B063-8F0B355F94A1}" destId="{DD0FB4E8-B03C-49BB-8D6E-DC202252D235}" srcOrd="6" destOrd="0" presId="urn:microsoft.com/office/officeart/2005/8/layout/hierarchy3"/>
    <dgm:cxn modelId="{76BA873D-B157-465A-B203-9CAEA12B39BB}" type="presParOf" srcId="{EBC99D8B-F425-46CF-B063-8F0B355F94A1}" destId="{0F9BBB13-6001-4C77-BFC4-537033CF64F6}" srcOrd="7" destOrd="0" presId="urn:microsoft.com/office/officeart/2005/8/layout/hierarchy3"/>
    <dgm:cxn modelId="{99F48881-597A-4913-829D-21B357229E2A}" type="presParOf" srcId="{EBC99D8B-F425-46CF-B063-8F0B355F94A1}" destId="{323D1BA7-862E-4CF9-AF57-44B316D86952}" srcOrd="8" destOrd="0" presId="urn:microsoft.com/office/officeart/2005/8/layout/hierarchy3"/>
    <dgm:cxn modelId="{8FC236EC-6B86-47F0-893B-877029ED8E9D}" type="presParOf" srcId="{EBC99D8B-F425-46CF-B063-8F0B355F94A1}" destId="{ADE02BE7-5C12-4B27-AE88-17F38F3234D6}" srcOrd="9" destOrd="0" presId="urn:microsoft.com/office/officeart/2005/8/layout/hierarchy3"/>
    <dgm:cxn modelId="{6091DEB4-F77B-412C-AF4F-9C8EE36BAAFA}" type="presParOf" srcId="{EBC99D8B-F425-46CF-B063-8F0B355F94A1}" destId="{2360F84B-67BC-440B-B99C-FA4C84729FF8}" srcOrd="10" destOrd="0" presId="urn:microsoft.com/office/officeart/2005/8/layout/hierarchy3"/>
    <dgm:cxn modelId="{508C2579-F1E6-4002-8617-6CA44490ECBB}" type="presParOf" srcId="{EBC99D8B-F425-46CF-B063-8F0B355F94A1}" destId="{6A5ED523-4DAF-45FA-BAB8-E305955320FC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F685EB-D3E6-4347-A818-65E18042571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A1DBC7-0F1A-45A8-8029-8837B42E8E54}">
      <dgm:prSet phldrT="[Text]"/>
      <dgm:spPr/>
      <dgm:t>
        <a:bodyPr/>
        <a:lstStyle/>
        <a:p>
          <a:r>
            <a:rPr lang="en-US" dirty="0"/>
            <a:t>Total Ratings</a:t>
          </a:r>
        </a:p>
      </dgm:t>
    </dgm:pt>
    <dgm:pt modelId="{CE09DF8F-7D55-4F89-91CF-E8F80CCDD0AD}" type="parTrans" cxnId="{35DE3572-B3AF-4579-A336-8A90A0A942B2}">
      <dgm:prSet/>
      <dgm:spPr/>
      <dgm:t>
        <a:bodyPr/>
        <a:lstStyle/>
        <a:p>
          <a:endParaRPr lang="en-US"/>
        </a:p>
      </dgm:t>
    </dgm:pt>
    <dgm:pt modelId="{29BECA0E-0C0B-4557-9DF5-853420BDAADA}" type="sibTrans" cxnId="{35DE3572-B3AF-4579-A336-8A90A0A942B2}">
      <dgm:prSet/>
      <dgm:spPr/>
      <dgm:t>
        <a:bodyPr/>
        <a:lstStyle/>
        <a:p>
          <a:endParaRPr lang="en-US"/>
        </a:p>
      </dgm:t>
    </dgm:pt>
    <dgm:pt modelId="{4EAAA0C2-6DA6-4BA7-8CBD-8D49896C8A76}">
      <dgm:prSet phldrT="[Text]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All Categories</a:t>
          </a:r>
        </a:p>
      </dgm:t>
    </dgm:pt>
    <dgm:pt modelId="{94B202B8-EE39-41BB-B1E6-EE55334C6161}" type="parTrans" cxnId="{04984AD2-D1B2-4155-9137-86598F0323AA}">
      <dgm:prSet/>
      <dgm:spPr/>
      <dgm:t>
        <a:bodyPr/>
        <a:lstStyle/>
        <a:p>
          <a:endParaRPr lang="en-US"/>
        </a:p>
      </dgm:t>
    </dgm:pt>
    <dgm:pt modelId="{D2E53764-9453-4817-B1D6-17355A14A275}" type="sibTrans" cxnId="{04984AD2-D1B2-4155-9137-86598F0323AA}">
      <dgm:prSet/>
      <dgm:spPr/>
      <dgm:t>
        <a:bodyPr/>
        <a:lstStyle/>
        <a:p>
          <a:endParaRPr lang="en-US"/>
        </a:p>
      </dgm:t>
    </dgm:pt>
    <dgm:pt modelId="{0B788CD9-46A7-4215-802A-857634C8020E}">
      <dgm:prSet phldrT="[Text]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Suspense</a:t>
          </a:r>
        </a:p>
      </dgm:t>
    </dgm:pt>
    <dgm:pt modelId="{30FE16E8-97F5-41AD-961B-0BAE54B69719}" type="parTrans" cxnId="{C4D61CA5-D925-4680-88DE-A32B6B4DAF6C}">
      <dgm:prSet/>
      <dgm:spPr/>
      <dgm:t>
        <a:bodyPr/>
        <a:lstStyle/>
        <a:p>
          <a:endParaRPr lang="en-US"/>
        </a:p>
      </dgm:t>
    </dgm:pt>
    <dgm:pt modelId="{024F1DA3-62B5-4F41-867C-A3EF51025EC5}" type="sibTrans" cxnId="{C4D61CA5-D925-4680-88DE-A32B6B4DAF6C}">
      <dgm:prSet/>
      <dgm:spPr/>
      <dgm:t>
        <a:bodyPr/>
        <a:lstStyle/>
        <a:p>
          <a:endParaRPr lang="en-US"/>
        </a:p>
      </dgm:t>
    </dgm:pt>
    <dgm:pt modelId="{77B9385B-631F-434A-98D7-7DE66C539273}">
      <dgm:prSet phldrT="[Text]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Genre Fiction</a:t>
          </a:r>
        </a:p>
      </dgm:t>
    </dgm:pt>
    <dgm:pt modelId="{EC429F40-7A74-4175-8589-D6E683F08829}" type="parTrans" cxnId="{0A321858-1826-42E3-A739-A5D41F78EEF5}">
      <dgm:prSet/>
      <dgm:spPr/>
      <dgm:t>
        <a:bodyPr/>
        <a:lstStyle/>
        <a:p>
          <a:endParaRPr lang="en-US"/>
        </a:p>
      </dgm:t>
    </dgm:pt>
    <dgm:pt modelId="{95831CE2-5E5F-45A8-933C-0296E4DC77A6}" type="sibTrans" cxnId="{0A321858-1826-42E3-A739-A5D41F78EEF5}">
      <dgm:prSet/>
      <dgm:spPr/>
      <dgm:t>
        <a:bodyPr/>
        <a:lstStyle/>
        <a:p>
          <a:endParaRPr lang="en-US"/>
        </a:p>
      </dgm:t>
    </dgm:pt>
    <dgm:pt modelId="{BAB18BE8-2E2A-46C0-8972-B124E28CC990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Turkish</a:t>
          </a:r>
        </a:p>
      </dgm:t>
    </dgm:pt>
    <dgm:pt modelId="{90472F04-3D6F-4213-86F1-3E7BC77F4C28}" type="parTrans" cxnId="{6C23D2E2-3D4F-4CC5-B5B5-DF23B76B1B9E}">
      <dgm:prSet/>
      <dgm:spPr/>
      <dgm:t>
        <a:bodyPr/>
        <a:lstStyle/>
        <a:p>
          <a:endParaRPr lang="en-US"/>
        </a:p>
      </dgm:t>
    </dgm:pt>
    <dgm:pt modelId="{8C056A09-34BB-4BB6-B056-7E667DE6ACFA}" type="sibTrans" cxnId="{6C23D2E2-3D4F-4CC5-B5B5-DF23B76B1B9E}">
      <dgm:prSet/>
      <dgm:spPr/>
      <dgm:t>
        <a:bodyPr/>
        <a:lstStyle/>
        <a:p>
          <a:endParaRPr lang="en-US"/>
        </a:p>
      </dgm:t>
    </dgm:pt>
    <dgm:pt modelId="{8CD002D7-3C5E-430C-85CB-610ACB2290D6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Serbo-Croatian</a:t>
          </a:r>
        </a:p>
      </dgm:t>
    </dgm:pt>
    <dgm:pt modelId="{84744231-3A6B-496B-95B1-224B5DC42ED9}" type="parTrans" cxnId="{F9F01FA5-C149-43C3-B5DD-6234304C5B35}">
      <dgm:prSet/>
      <dgm:spPr/>
      <dgm:t>
        <a:bodyPr/>
        <a:lstStyle/>
        <a:p>
          <a:endParaRPr lang="en-US"/>
        </a:p>
      </dgm:t>
    </dgm:pt>
    <dgm:pt modelId="{0769A3D9-FAD6-4668-B4B8-9E0E75660295}" type="sibTrans" cxnId="{F9F01FA5-C149-43C3-B5DD-6234304C5B35}">
      <dgm:prSet/>
      <dgm:spPr/>
      <dgm:t>
        <a:bodyPr/>
        <a:lstStyle/>
        <a:p>
          <a:endParaRPr lang="en-US"/>
        </a:p>
      </dgm:t>
    </dgm:pt>
    <dgm:pt modelId="{74DD1083-3670-4F26-972D-68BF8209D78B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Flowers &amp; Plants</a:t>
          </a:r>
        </a:p>
      </dgm:t>
    </dgm:pt>
    <dgm:pt modelId="{0FE29E5E-5DBC-4C6F-BCFE-F76D10992DB6}" type="parTrans" cxnId="{6658B68B-755A-440C-B241-05A3487E3B8E}">
      <dgm:prSet/>
      <dgm:spPr/>
      <dgm:t>
        <a:bodyPr/>
        <a:lstStyle/>
        <a:p>
          <a:endParaRPr lang="en-US"/>
        </a:p>
      </dgm:t>
    </dgm:pt>
    <dgm:pt modelId="{D81822B2-6BCF-438F-8031-8239D2B115A9}" type="sibTrans" cxnId="{6658B68B-755A-440C-B241-05A3487E3B8E}">
      <dgm:prSet/>
      <dgm:spPr/>
      <dgm:t>
        <a:bodyPr/>
        <a:lstStyle/>
        <a:p>
          <a:endParaRPr lang="en-US"/>
        </a:p>
      </dgm:t>
    </dgm:pt>
    <dgm:pt modelId="{FF732AB7-696A-4B59-A81D-DAA6601BE3A8}" type="pres">
      <dgm:prSet presAssocID="{F0F685EB-D3E6-4347-A818-65E18042571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5A115E-7319-4C7C-B0C4-701DC7EC5D8B}" type="pres">
      <dgm:prSet presAssocID="{79A1DBC7-0F1A-45A8-8029-8837B42E8E54}" presName="root" presStyleCnt="0"/>
      <dgm:spPr/>
    </dgm:pt>
    <dgm:pt modelId="{98219D63-FDCF-4524-A04E-8FEAA7991ED1}" type="pres">
      <dgm:prSet presAssocID="{79A1DBC7-0F1A-45A8-8029-8837B42E8E54}" presName="rootComposite" presStyleCnt="0"/>
      <dgm:spPr/>
    </dgm:pt>
    <dgm:pt modelId="{C98D0E41-9C34-4057-8924-DD10E5E59C0C}" type="pres">
      <dgm:prSet presAssocID="{79A1DBC7-0F1A-45A8-8029-8837B42E8E54}" presName="rootText" presStyleLbl="node1" presStyleIdx="0" presStyleCnt="1"/>
      <dgm:spPr/>
    </dgm:pt>
    <dgm:pt modelId="{B05F27DF-B09B-4169-AF08-934784C6589B}" type="pres">
      <dgm:prSet presAssocID="{79A1DBC7-0F1A-45A8-8029-8837B42E8E54}" presName="rootConnector" presStyleLbl="node1" presStyleIdx="0" presStyleCnt="1"/>
      <dgm:spPr/>
    </dgm:pt>
    <dgm:pt modelId="{EBC99D8B-F425-46CF-B063-8F0B355F94A1}" type="pres">
      <dgm:prSet presAssocID="{79A1DBC7-0F1A-45A8-8029-8837B42E8E54}" presName="childShape" presStyleCnt="0"/>
      <dgm:spPr/>
    </dgm:pt>
    <dgm:pt modelId="{AADD1F9F-823A-4B76-BCF1-2DD354140D1C}" type="pres">
      <dgm:prSet presAssocID="{94B202B8-EE39-41BB-B1E6-EE55334C6161}" presName="Name13" presStyleLbl="parChTrans1D2" presStyleIdx="0" presStyleCnt="6"/>
      <dgm:spPr/>
    </dgm:pt>
    <dgm:pt modelId="{2DA40679-5286-4AD9-9489-A4674EF1161A}" type="pres">
      <dgm:prSet presAssocID="{4EAAA0C2-6DA6-4BA7-8CBD-8D49896C8A76}" presName="childText" presStyleLbl="bgAcc1" presStyleIdx="0" presStyleCnt="6">
        <dgm:presLayoutVars>
          <dgm:bulletEnabled val="1"/>
        </dgm:presLayoutVars>
      </dgm:prSet>
      <dgm:spPr/>
    </dgm:pt>
    <dgm:pt modelId="{C492070E-F120-4184-80A0-E4A35E076C53}" type="pres">
      <dgm:prSet presAssocID="{30FE16E8-97F5-41AD-961B-0BAE54B69719}" presName="Name13" presStyleLbl="parChTrans1D2" presStyleIdx="1" presStyleCnt="6"/>
      <dgm:spPr/>
    </dgm:pt>
    <dgm:pt modelId="{47215D52-EFE4-4C3E-AF3D-FF40FDD6DEA4}" type="pres">
      <dgm:prSet presAssocID="{0B788CD9-46A7-4215-802A-857634C8020E}" presName="childText" presStyleLbl="bgAcc1" presStyleIdx="1" presStyleCnt="6">
        <dgm:presLayoutVars>
          <dgm:bulletEnabled val="1"/>
        </dgm:presLayoutVars>
      </dgm:prSet>
      <dgm:spPr/>
    </dgm:pt>
    <dgm:pt modelId="{15E99D2E-D214-40E6-BB8F-6302A4853978}" type="pres">
      <dgm:prSet presAssocID="{EC429F40-7A74-4175-8589-D6E683F08829}" presName="Name13" presStyleLbl="parChTrans1D2" presStyleIdx="2" presStyleCnt="6"/>
      <dgm:spPr/>
    </dgm:pt>
    <dgm:pt modelId="{2F1BCD90-7420-4B8A-98FF-04CAF0E17754}" type="pres">
      <dgm:prSet presAssocID="{77B9385B-631F-434A-98D7-7DE66C539273}" presName="childText" presStyleLbl="bgAcc1" presStyleIdx="2" presStyleCnt="6">
        <dgm:presLayoutVars>
          <dgm:bulletEnabled val="1"/>
        </dgm:presLayoutVars>
      </dgm:prSet>
      <dgm:spPr/>
    </dgm:pt>
    <dgm:pt modelId="{DD0FB4E8-B03C-49BB-8D6E-DC202252D235}" type="pres">
      <dgm:prSet presAssocID="{90472F04-3D6F-4213-86F1-3E7BC77F4C28}" presName="Name13" presStyleLbl="parChTrans1D2" presStyleIdx="3" presStyleCnt="6"/>
      <dgm:spPr/>
    </dgm:pt>
    <dgm:pt modelId="{0F9BBB13-6001-4C77-BFC4-537033CF64F6}" type="pres">
      <dgm:prSet presAssocID="{BAB18BE8-2E2A-46C0-8972-B124E28CC990}" presName="childText" presStyleLbl="bgAcc1" presStyleIdx="3" presStyleCnt="6">
        <dgm:presLayoutVars>
          <dgm:bulletEnabled val="1"/>
        </dgm:presLayoutVars>
      </dgm:prSet>
      <dgm:spPr/>
    </dgm:pt>
    <dgm:pt modelId="{323D1BA7-862E-4CF9-AF57-44B316D86952}" type="pres">
      <dgm:prSet presAssocID="{84744231-3A6B-496B-95B1-224B5DC42ED9}" presName="Name13" presStyleLbl="parChTrans1D2" presStyleIdx="4" presStyleCnt="6"/>
      <dgm:spPr/>
    </dgm:pt>
    <dgm:pt modelId="{ADE02BE7-5C12-4B27-AE88-17F38F3234D6}" type="pres">
      <dgm:prSet presAssocID="{8CD002D7-3C5E-430C-85CB-610ACB2290D6}" presName="childText" presStyleLbl="bgAcc1" presStyleIdx="4" presStyleCnt="6">
        <dgm:presLayoutVars>
          <dgm:bulletEnabled val="1"/>
        </dgm:presLayoutVars>
      </dgm:prSet>
      <dgm:spPr/>
    </dgm:pt>
    <dgm:pt modelId="{2360F84B-67BC-440B-B99C-FA4C84729FF8}" type="pres">
      <dgm:prSet presAssocID="{0FE29E5E-5DBC-4C6F-BCFE-F76D10992DB6}" presName="Name13" presStyleLbl="parChTrans1D2" presStyleIdx="5" presStyleCnt="6"/>
      <dgm:spPr/>
    </dgm:pt>
    <dgm:pt modelId="{6A5ED523-4DAF-45FA-BAB8-E305955320FC}" type="pres">
      <dgm:prSet presAssocID="{74DD1083-3670-4F26-972D-68BF8209D78B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066DA20A-DCF0-4A78-879C-D52AC0387159}" type="presOf" srcId="{79A1DBC7-0F1A-45A8-8029-8837B42E8E54}" destId="{C98D0E41-9C34-4057-8924-DD10E5E59C0C}" srcOrd="0" destOrd="0" presId="urn:microsoft.com/office/officeart/2005/8/layout/hierarchy3"/>
    <dgm:cxn modelId="{31807417-F3DF-4B71-A828-29E10779DD25}" type="presOf" srcId="{F0F685EB-D3E6-4347-A818-65E18042571A}" destId="{FF732AB7-696A-4B59-A81D-DAA6601BE3A8}" srcOrd="0" destOrd="0" presId="urn:microsoft.com/office/officeart/2005/8/layout/hierarchy3"/>
    <dgm:cxn modelId="{CDACBD19-9B59-4E50-8C30-0290A1322A3D}" type="presOf" srcId="{8CD002D7-3C5E-430C-85CB-610ACB2290D6}" destId="{ADE02BE7-5C12-4B27-AE88-17F38F3234D6}" srcOrd="0" destOrd="0" presId="urn:microsoft.com/office/officeart/2005/8/layout/hierarchy3"/>
    <dgm:cxn modelId="{0409203A-55BE-4A53-AB3B-884278A36F8F}" type="presOf" srcId="{94B202B8-EE39-41BB-B1E6-EE55334C6161}" destId="{AADD1F9F-823A-4B76-BCF1-2DD354140D1C}" srcOrd="0" destOrd="0" presId="urn:microsoft.com/office/officeart/2005/8/layout/hierarchy3"/>
    <dgm:cxn modelId="{AE2E8D3B-25A3-46E0-9977-EB56DF42E032}" type="presOf" srcId="{BAB18BE8-2E2A-46C0-8972-B124E28CC990}" destId="{0F9BBB13-6001-4C77-BFC4-537033CF64F6}" srcOrd="0" destOrd="0" presId="urn:microsoft.com/office/officeart/2005/8/layout/hierarchy3"/>
    <dgm:cxn modelId="{FD77EB5C-64F1-4DE8-A9BE-6F7EA2DB031A}" type="presOf" srcId="{4EAAA0C2-6DA6-4BA7-8CBD-8D49896C8A76}" destId="{2DA40679-5286-4AD9-9489-A4674EF1161A}" srcOrd="0" destOrd="0" presId="urn:microsoft.com/office/officeart/2005/8/layout/hierarchy3"/>
    <dgm:cxn modelId="{6A49D447-C9A1-4F1C-9C83-AF4636F02DD0}" type="presOf" srcId="{EC429F40-7A74-4175-8589-D6E683F08829}" destId="{15E99D2E-D214-40E6-BB8F-6302A4853978}" srcOrd="0" destOrd="0" presId="urn:microsoft.com/office/officeart/2005/8/layout/hierarchy3"/>
    <dgm:cxn modelId="{35DE3572-B3AF-4579-A336-8A90A0A942B2}" srcId="{F0F685EB-D3E6-4347-A818-65E18042571A}" destId="{79A1DBC7-0F1A-45A8-8029-8837B42E8E54}" srcOrd="0" destOrd="0" parTransId="{CE09DF8F-7D55-4F89-91CF-E8F80CCDD0AD}" sibTransId="{29BECA0E-0C0B-4557-9DF5-853420BDAADA}"/>
    <dgm:cxn modelId="{0A321858-1826-42E3-A739-A5D41F78EEF5}" srcId="{79A1DBC7-0F1A-45A8-8029-8837B42E8E54}" destId="{77B9385B-631F-434A-98D7-7DE66C539273}" srcOrd="2" destOrd="0" parTransId="{EC429F40-7A74-4175-8589-D6E683F08829}" sibTransId="{95831CE2-5E5F-45A8-933C-0296E4DC77A6}"/>
    <dgm:cxn modelId="{2524868B-76F5-4C29-B188-A02DA92A1DB3}" type="presOf" srcId="{0FE29E5E-5DBC-4C6F-BCFE-F76D10992DB6}" destId="{2360F84B-67BC-440B-B99C-FA4C84729FF8}" srcOrd="0" destOrd="0" presId="urn:microsoft.com/office/officeart/2005/8/layout/hierarchy3"/>
    <dgm:cxn modelId="{6658B68B-755A-440C-B241-05A3487E3B8E}" srcId="{79A1DBC7-0F1A-45A8-8029-8837B42E8E54}" destId="{74DD1083-3670-4F26-972D-68BF8209D78B}" srcOrd="5" destOrd="0" parTransId="{0FE29E5E-5DBC-4C6F-BCFE-F76D10992DB6}" sibTransId="{D81822B2-6BCF-438F-8031-8239D2B115A9}"/>
    <dgm:cxn modelId="{C4D61CA5-D925-4680-88DE-A32B6B4DAF6C}" srcId="{79A1DBC7-0F1A-45A8-8029-8837B42E8E54}" destId="{0B788CD9-46A7-4215-802A-857634C8020E}" srcOrd="1" destOrd="0" parTransId="{30FE16E8-97F5-41AD-961B-0BAE54B69719}" sibTransId="{024F1DA3-62B5-4F41-867C-A3EF51025EC5}"/>
    <dgm:cxn modelId="{F9F01FA5-C149-43C3-B5DD-6234304C5B35}" srcId="{79A1DBC7-0F1A-45A8-8029-8837B42E8E54}" destId="{8CD002D7-3C5E-430C-85CB-610ACB2290D6}" srcOrd="4" destOrd="0" parTransId="{84744231-3A6B-496B-95B1-224B5DC42ED9}" sibTransId="{0769A3D9-FAD6-4668-B4B8-9E0E75660295}"/>
    <dgm:cxn modelId="{1F578CB2-62A7-41F5-8C97-0CB8EB9784D0}" type="presOf" srcId="{79A1DBC7-0F1A-45A8-8029-8837B42E8E54}" destId="{B05F27DF-B09B-4169-AF08-934784C6589B}" srcOrd="1" destOrd="0" presId="urn:microsoft.com/office/officeart/2005/8/layout/hierarchy3"/>
    <dgm:cxn modelId="{E532EECA-BDD2-4313-8932-5941E63AFE0E}" type="presOf" srcId="{0B788CD9-46A7-4215-802A-857634C8020E}" destId="{47215D52-EFE4-4C3E-AF3D-FF40FDD6DEA4}" srcOrd="0" destOrd="0" presId="urn:microsoft.com/office/officeart/2005/8/layout/hierarchy3"/>
    <dgm:cxn modelId="{9DD4FECF-6C53-4392-9F85-7CEE0C34291F}" type="presOf" srcId="{74DD1083-3670-4F26-972D-68BF8209D78B}" destId="{6A5ED523-4DAF-45FA-BAB8-E305955320FC}" srcOrd="0" destOrd="0" presId="urn:microsoft.com/office/officeart/2005/8/layout/hierarchy3"/>
    <dgm:cxn modelId="{04984AD2-D1B2-4155-9137-86598F0323AA}" srcId="{79A1DBC7-0F1A-45A8-8029-8837B42E8E54}" destId="{4EAAA0C2-6DA6-4BA7-8CBD-8D49896C8A76}" srcOrd="0" destOrd="0" parTransId="{94B202B8-EE39-41BB-B1E6-EE55334C6161}" sibTransId="{D2E53764-9453-4817-B1D6-17355A14A275}"/>
    <dgm:cxn modelId="{FB9615D3-4DE9-446E-884C-00EC9A55CEB4}" type="presOf" srcId="{30FE16E8-97F5-41AD-961B-0BAE54B69719}" destId="{C492070E-F120-4184-80A0-E4A35E076C53}" srcOrd="0" destOrd="0" presId="urn:microsoft.com/office/officeart/2005/8/layout/hierarchy3"/>
    <dgm:cxn modelId="{7299B0DE-BC92-4789-BFB3-AA54933E7D04}" type="presOf" srcId="{77B9385B-631F-434A-98D7-7DE66C539273}" destId="{2F1BCD90-7420-4B8A-98FF-04CAF0E17754}" srcOrd="0" destOrd="0" presId="urn:microsoft.com/office/officeart/2005/8/layout/hierarchy3"/>
    <dgm:cxn modelId="{6C23D2E2-3D4F-4CC5-B5B5-DF23B76B1B9E}" srcId="{79A1DBC7-0F1A-45A8-8029-8837B42E8E54}" destId="{BAB18BE8-2E2A-46C0-8972-B124E28CC990}" srcOrd="3" destOrd="0" parTransId="{90472F04-3D6F-4213-86F1-3E7BC77F4C28}" sibTransId="{8C056A09-34BB-4BB6-B056-7E667DE6ACFA}"/>
    <dgm:cxn modelId="{883AABE6-74B6-49D4-8187-E7F053BBEFE0}" type="presOf" srcId="{84744231-3A6B-496B-95B1-224B5DC42ED9}" destId="{323D1BA7-862E-4CF9-AF57-44B316D86952}" srcOrd="0" destOrd="0" presId="urn:microsoft.com/office/officeart/2005/8/layout/hierarchy3"/>
    <dgm:cxn modelId="{3E701DEF-9CF8-4F02-AA1E-0FCCB847A71D}" type="presOf" srcId="{90472F04-3D6F-4213-86F1-3E7BC77F4C28}" destId="{DD0FB4E8-B03C-49BB-8D6E-DC202252D235}" srcOrd="0" destOrd="0" presId="urn:microsoft.com/office/officeart/2005/8/layout/hierarchy3"/>
    <dgm:cxn modelId="{406EC147-55C5-4E8A-9C2A-827846B56A88}" type="presParOf" srcId="{FF732AB7-696A-4B59-A81D-DAA6601BE3A8}" destId="{B75A115E-7319-4C7C-B0C4-701DC7EC5D8B}" srcOrd="0" destOrd="0" presId="urn:microsoft.com/office/officeart/2005/8/layout/hierarchy3"/>
    <dgm:cxn modelId="{FEEBA741-FD83-492D-A2EB-453DFF8EE311}" type="presParOf" srcId="{B75A115E-7319-4C7C-B0C4-701DC7EC5D8B}" destId="{98219D63-FDCF-4524-A04E-8FEAA7991ED1}" srcOrd="0" destOrd="0" presId="urn:microsoft.com/office/officeart/2005/8/layout/hierarchy3"/>
    <dgm:cxn modelId="{7E0014AB-3828-487B-BED2-C9E320E9975F}" type="presParOf" srcId="{98219D63-FDCF-4524-A04E-8FEAA7991ED1}" destId="{C98D0E41-9C34-4057-8924-DD10E5E59C0C}" srcOrd="0" destOrd="0" presId="urn:microsoft.com/office/officeart/2005/8/layout/hierarchy3"/>
    <dgm:cxn modelId="{95303518-89AA-40CF-8220-A309A49EEAE3}" type="presParOf" srcId="{98219D63-FDCF-4524-A04E-8FEAA7991ED1}" destId="{B05F27DF-B09B-4169-AF08-934784C6589B}" srcOrd="1" destOrd="0" presId="urn:microsoft.com/office/officeart/2005/8/layout/hierarchy3"/>
    <dgm:cxn modelId="{F911DBC8-BAD9-4967-893B-6843BF447CA7}" type="presParOf" srcId="{B75A115E-7319-4C7C-B0C4-701DC7EC5D8B}" destId="{EBC99D8B-F425-46CF-B063-8F0B355F94A1}" srcOrd="1" destOrd="0" presId="urn:microsoft.com/office/officeart/2005/8/layout/hierarchy3"/>
    <dgm:cxn modelId="{8DA3A224-D4E8-4812-A95C-C7D0D4BF5E7B}" type="presParOf" srcId="{EBC99D8B-F425-46CF-B063-8F0B355F94A1}" destId="{AADD1F9F-823A-4B76-BCF1-2DD354140D1C}" srcOrd="0" destOrd="0" presId="urn:microsoft.com/office/officeart/2005/8/layout/hierarchy3"/>
    <dgm:cxn modelId="{8043026C-4B82-40EB-8101-723EF64C4F4D}" type="presParOf" srcId="{EBC99D8B-F425-46CF-B063-8F0B355F94A1}" destId="{2DA40679-5286-4AD9-9489-A4674EF1161A}" srcOrd="1" destOrd="0" presId="urn:microsoft.com/office/officeart/2005/8/layout/hierarchy3"/>
    <dgm:cxn modelId="{F47F9553-86C8-4B1E-923B-2A97C6E54496}" type="presParOf" srcId="{EBC99D8B-F425-46CF-B063-8F0B355F94A1}" destId="{C492070E-F120-4184-80A0-E4A35E076C53}" srcOrd="2" destOrd="0" presId="urn:microsoft.com/office/officeart/2005/8/layout/hierarchy3"/>
    <dgm:cxn modelId="{FF0F1D8D-2F53-4183-83DC-18EE3405B569}" type="presParOf" srcId="{EBC99D8B-F425-46CF-B063-8F0B355F94A1}" destId="{47215D52-EFE4-4C3E-AF3D-FF40FDD6DEA4}" srcOrd="3" destOrd="0" presId="urn:microsoft.com/office/officeart/2005/8/layout/hierarchy3"/>
    <dgm:cxn modelId="{F153EF25-7CAD-4CE8-9F99-C754CCCD3EE4}" type="presParOf" srcId="{EBC99D8B-F425-46CF-B063-8F0B355F94A1}" destId="{15E99D2E-D214-40E6-BB8F-6302A4853978}" srcOrd="4" destOrd="0" presId="urn:microsoft.com/office/officeart/2005/8/layout/hierarchy3"/>
    <dgm:cxn modelId="{21109945-569C-4A83-880B-ED8CFACD17CB}" type="presParOf" srcId="{EBC99D8B-F425-46CF-B063-8F0B355F94A1}" destId="{2F1BCD90-7420-4B8A-98FF-04CAF0E17754}" srcOrd="5" destOrd="0" presId="urn:microsoft.com/office/officeart/2005/8/layout/hierarchy3"/>
    <dgm:cxn modelId="{ECE8644E-15CA-4648-9BC1-49FC42D6EF74}" type="presParOf" srcId="{EBC99D8B-F425-46CF-B063-8F0B355F94A1}" destId="{DD0FB4E8-B03C-49BB-8D6E-DC202252D235}" srcOrd="6" destOrd="0" presId="urn:microsoft.com/office/officeart/2005/8/layout/hierarchy3"/>
    <dgm:cxn modelId="{76BA873D-B157-465A-B203-9CAEA12B39BB}" type="presParOf" srcId="{EBC99D8B-F425-46CF-B063-8F0B355F94A1}" destId="{0F9BBB13-6001-4C77-BFC4-537033CF64F6}" srcOrd="7" destOrd="0" presId="urn:microsoft.com/office/officeart/2005/8/layout/hierarchy3"/>
    <dgm:cxn modelId="{99F48881-597A-4913-829D-21B357229E2A}" type="presParOf" srcId="{EBC99D8B-F425-46CF-B063-8F0B355F94A1}" destId="{323D1BA7-862E-4CF9-AF57-44B316D86952}" srcOrd="8" destOrd="0" presId="urn:microsoft.com/office/officeart/2005/8/layout/hierarchy3"/>
    <dgm:cxn modelId="{8FC236EC-6B86-47F0-893B-877029ED8E9D}" type="presParOf" srcId="{EBC99D8B-F425-46CF-B063-8F0B355F94A1}" destId="{ADE02BE7-5C12-4B27-AE88-17F38F3234D6}" srcOrd="9" destOrd="0" presId="urn:microsoft.com/office/officeart/2005/8/layout/hierarchy3"/>
    <dgm:cxn modelId="{6091DEB4-F77B-412C-AF4F-9C8EE36BAAFA}" type="presParOf" srcId="{EBC99D8B-F425-46CF-B063-8F0B355F94A1}" destId="{2360F84B-67BC-440B-B99C-FA4C84729FF8}" srcOrd="10" destOrd="0" presId="urn:microsoft.com/office/officeart/2005/8/layout/hierarchy3"/>
    <dgm:cxn modelId="{508C2579-F1E6-4002-8617-6CA44490ECBB}" type="presParOf" srcId="{EBC99D8B-F425-46CF-B063-8F0B355F94A1}" destId="{6A5ED523-4DAF-45FA-BAB8-E305955320FC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F685EB-D3E6-4347-A818-65E18042571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A1DBC7-0F1A-45A8-8029-8837B42E8E54}">
      <dgm:prSet phldrT="[Text]"/>
      <dgm:spPr/>
      <dgm:t>
        <a:bodyPr/>
        <a:lstStyle/>
        <a:p>
          <a:r>
            <a:rPr lang="en-US" dirty="0"/>
            <a:t>Length</a:t>
          </a:r>
        </a:p>
      </dgm:t>
    </dgm:pt>
    <dgm:pt modelId="{CE09DF8F-7D55-4F89-91CF-E8F80CCDD0AD}" type="parTrans" cxnId="{35DE3572-B3AF-4579-A336-8A90A0A942B2}">
      <dgm:prSet/>
      <dgm:spPr/>
      <dgm:t>
        <a:bodyPr/>
        <a:lstStyle/>
        <a:p>
          <a:endParaRPr lang="en-US"/>
        </a:p>
      </dgm:t>
    </dgm:pt>
    <dgm:pt modelId="{29BECA0E-0C0B-4557-9DF5-853420BDAADA}" type="sibTrans" cxnId="{35DE3572-B3AF-4579-A336-8A90A0A942B2}">
      <dgm:prSet/>
      <dgm:spPr/>
      <dgm:t>
        <a:bodyPr/>
        <a:lstStyle/>
        <a:p>
          <a:endParaRPr lang="en-US"/>
        </a:p>
      </dgm:t>
    </dgm:pt>
    <dgm:pt modelId="{4EAAA0C2-6DA6-4BA7-8CBD-8D49896C8A76}">
      <dgm:prSet phldrT="[Text]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Americas</a:t>
          </a:r>
        </a:p>
      </dgm:t>
    </dgm:pt>
    <dgm:pt modelId="{94B202B8-EE39-41BB-B1E6-EE55334C6161}" type="parTrans" cxnId="{04984AD2-D1B2-4155-9137-86598F0323AA}">
      <dgm:prSet/>
      <dgm:spPr/>
      <dgm:t>
        <a:bodyPr/>
        <a:lstStyle/>
        <a:p>
          <a:endParaRPr lang="en-US"/>
        </a:p>
      </dgm:t>
    </dgm:pt>
    <dgm:pt modelId="{D2E53764-9453-4817-B1D6-17355A14A275}" type="sibTrans" cxnId="{04984AD2-D1B2-4155-9137-86598F0323AA}">
      <dgm:prSet/>
      <dgm:spPr/>
      <dgm:t>
        <a:bodyPr/>
        <a:lstStyle/>
        <a:p>
          <a:endParaRPr lang="en-US"/>
        </a:p>
      </dgm:t>
    </dgm:pt>
    <dgm:pt modelId="{0B788CD9-46A7-4215-802A-857634C8020E}">
      <dgm:prSet phldrT="[Text]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Politics &amp; Activism</a:t>
          </a:r>
        </a:p>
      </dgm:t>
    </dgm:pt>
    <dgm:pt modelId="{30FE16E8-97F5-41AD-961B-0BAE54B69719}" type="parTrans" cxnId="{C4D61CA5-D925-4680-88DE-A32B6B4DAF6C}">
      <dgm:prSet/>
      <dgm:spPr/>
      <dgm:t>
        <a:bodyPr/>
        <a:lstStyle/>
        <a:p>
          <a:endParaRPr lang="en-US"/>
        </a:p>
      </dgm:t>
    </dgm:pt>
    <dgm:pt modelId="{024F1DA3-62B5-4F41-867C-A3EF51025EC5}" type="sibTrans" cxnId="{C4D61CA5-D925-4680-88DE-A32B6B4DAF6C}">
      <dgm:prSet/>
      <dgm:spPr/>
      <dgm:t>
        <a:bodyPr/>
        <a:lstStyle/>
        <a:p>
          <a:endParaRPr lang="en-US"/>
        </a:p>
      </dgm:t>
    </dgm:pt>
    <dgm:pt modelId="{77B9385B-631F-434A-98D7-7DE66C539273}">
      <dgm:prSet phldrT="[Text]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Epic</a:t>
          </a:r>
        </a:p>
      </dgm:t>
    </dgm:pt>
    <dgm:pt modelId="{EC429F40-7A74-4175-8589-D6E683F08829}" type="parTrans" cxnId="{0A321858-1826-42E3-A739-A5D41F78EEF5}">
      <dgm:prSet/>
      <dgm:spPr/>
      <dgm:t>
        <a:bodyPr/>
        <a:lstStyle/>
        <a:p>
          <a:endParaRPr lang="en-US"/>
        </a:p>
      </dgm:t>
    </dgm:pt>
    <dgm:pt modelId="{95831CE2-5E5F-45A8-933C-0296E4DC77A6}" type="sibTrans" cxnId="{0A321858-1826-42E3-A739-A5D41F78EEF5}">
      <dgm:prSet/>
      <dgm:spPr/>
      <dgm:t>
        <a:bodyPr/>
        <a:lstStyle/>
        <a:p>
          <a:endParaRPr lang="en-US"/>
        </a:p>
      </dgm:t>
    </dgm:pt>
    <dgm:pt modelId="{BAB18BE8-2E2A-46C0-8972-B124E28CC990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Flowers &amp; Plants</a:t>
          </a:r>
        </a:p>
      </dgm:t>
    </dgm:pt>
    <dgm:pt modelId="{90472F04-3D6F-4213-86F1-3E7BC77F4C28}" type="parTrans" cxnId="{6C23D2E2-3D4F-4CC5-B5B5-DF23B76B1B9E}">
      <dgm:prSet/>
      <dgm:spPr/>
      <dgm:t>
        <a:bodyPr/>
        <a:lstStyle/>
        <a:p>
          <a:endParaRPr lang="en-US"/>
        </a:p>
      </dgm:t>
    </dgm:pt>
    <dgm:pt modelId="{8C056A09-34BB-4BB6-B056-7E667DE6ACFA}" type="sibTrans" cxnId="{6C23D2E2-3D4F-4CC5-B5B5-DF23B76B1B9E}">
      <dgm:prSet/>
      <dgm:spPr/>
      <dgm:t>
        <a:bodyPr/>
        <a:lstStyle/>
        <a:p>
          <a:endParaRPr lang="en-US"/>
        </a:p>
      </dgm:t>
    </dgm:pt>
    <dgm:pt modelId="{8CD002D7-3C5E-430C-85CB-610ACB2290D6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Beginner Readers</a:t>
          </a:r>
        </a:p>
      </dgm:t>
    </dgm:pt>
    <dgm:pt modelId="{84744231-3A6B-496B-95B1-224B5DC42ED9}" type="parTrans" cxnId="{F9F01FA5-C149-43C3-B5DD-6234304C5B35}">
      <dgm:prSet/>
      <dgm:spPr/>
      <dgm:t>
        <a:bodyPr/>
        <a:lstStyle/>
        <a:p>
          <a:endParaRPr lang="en-US"/>
        </a:p>
      </dgm:t>
    </dgm:pt>
    <dgm:pt modelId="{0769A3D9-FAD6-4668-B4B8-9E0E75660295}" type="sibTrans" cxnId="{F9F01FA5-C149-43C3-B5DD-6234304C5B35}">
      <dgm:prSet/>
      <dgm:spPr/>
      <dgm:t>
        <a:bodyPr/>
        <a:lstStyle/>
        <a:p>
          <a:endParaRPr lang="en-US"/>
        </a:p>
      </dgm:t>
    </dgm:pt>
    <dgm:pt modelId="{74DD1083-3670-4F26-972D-68BF8209D78B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Nursery Rhymes</a:t>
          </a:r>
        </a:p>
      </dgm:t>
    </dgm:pt>
    <dgm:pt modelId="{0FE29E5E-5DBC-4C6F-BCFE-F76D10992DB6}" type="parTrans" cxnId="{6658B68B-755A-440C-B241-05A3487E3B8E}">
      <dgm:prSet/>
      <dgm:spPr/>
      <dgm:t>
        <a:bodyPr/>
        <a:lstStyle/>
        <a:p>
          <a:endParaRPr lang="en-US"/>
        </a:p>
      </dgm:t>
    </dgm:pt>
    <dgm:pt modelId="{D81822B2-6BCF-438F-8031-8239D2B115A9}" type="sibTrans" cxnId="{6658B68B-755A-440C-B241-05A3487E3B8E}">
      <dgm:prSet/>
      <dgm:spPr/>
      <dgm:t>
        <a:bodyPr/>
        <a:lstStyle/>
        <a:p>
          <a:endParaRPr lang="en-US"/>
        </a:p>
      </dgm:t>
    </dgm:pt>
    <dgm:pt modelId="{FF732AB7-696A-4B59-A81D-DAA6601BE3A8}" type="pres">
      <dgm:prSet presAssocID="{F0F685EB-D3E6-4347-A818-65E18042571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5A115E-7319-4C7C-B0C4-701DC7EC5D8B}" type="pres">
      <dgm:prSet presAssocID="{79A1DBC7-0F1A-45A8-8029-8837B42E8E54}" presName="root" presStyleCnt="0"/>
      <dgm:spPr/>
    </dgm:pt>
    <dgm:pt modelId="{98219D63-FDCF-4524-A04E-8FEAA7991ED1}" type="pres">
      <dgm:prSet presAssocID="{79A1DBC7-0F1A-45A8-8029-8837B42E8E54}" presName="rootComposite" presStyleCnt="0"/>
      <dgm:spPr/>
    </dgm:pt>
    <dgm:pt modelId="{C98D0E41-9C34-4057-8924-DD10E5E59C0C}" type="pres">
      <dgm:prSet presAssocID="{79A1DBC7-0F1A-45A8-8029-8837B42E8E54}" presName="rootText" presStyleLbl="node1" presStyleIdx="0" presStyleCnt="1"/>
      <dgm:spPr/>
    </dgm:pt>
    <dgm:pt modelId="{B05F27DF-B09B-4169-AF08-934784C6589B}" type="pres">
      <dgm:prSet presAssocID="{79A1DBC7-0F1A-45A8-8029-8837B42E8E54}" presName="rootConnector" presStyleLbl="node1" presStyleIdx="0" presStyleCnt="1"/>
      <dgm:spPr/>
    </dgm:pt>
    <dgm:pt modelId="{EBC99D8B-F425-46CF-B063-8F0B355F94A1}" type="pres">
      <dgm:prSet presAssocID="{79A1DBC7-0F1A-45A8-8029-8837B42E8E54}" presName="childShape" presStyleCnt="0"/>
      <dgm:spPr/>
    </dgm:pt>
    <dgm:pt modelId="{AADD1F9F-823A-4B76-BCF1-2DD354140D1C}" type="pres">
      <dgm:prSet presAssocID="{94B202B8-EE39-41BB-B1E6-EE55334C6161}" presName="Name13" presStyleLbl="parChTrans1D2" presStyleIdx="0" presStyleCnt="6"/>
      <dgm:spPr/>
    </dgm:pt>
    <dgm:pt modelId="{2DA40679-5286-4AD9-9489-A4674EF1161A}" type="pres">
      <dgm:prSet presAssocID="{4EAAA0C2-6DA6-4BA7-8CBD-8D49896C8A76}" presName="childText" presStyleLbl="bgAcc1" presStyleIdx="0" presStyleCnt="6">
        <dgm:presLayoutVars>
          <dgm:bulletEnabled val="1"/>
        </dgm:presLayoutVars>
      </dgm:prSet>
      <dgm:spPr/>
    </dgm:pt>
    <dgm:pt modelId="{C492070E-F120-4184-80A0-E4A35E076C53}" type="pres">
      <dgm:prSet presAssocID="{30FE16E8-97F5-41AD-961B-0BAE54B69719}" presName="Name13" presStyleLbl="parChTrans1D2" presStyleIdx="1" presStyleCnt="6"/>
      <dgm:spPr/>
    </dgm:pt>
    <dgm:pt modelId="{47215D52-EFE4-4C3E-AF3D-FF40FDD6DEA4}" type="pres">
      <dgm:prSet presAssocID="{0B788CD9-46A7-4215-802A-857634C8020E}" presName="childText" presStyleLbl="bgAcc1" presStyleIdx="1" presStyleCnt="6">
        <dgm:presLayoutVars>
          <dgm:bulletEnabled val="1"/>
        </dgm:presLayoutVars>
      </dgm:prSet>
      <dgm:spPr/>
    </dgm:pt>
    <dgm:pt modelId="{15E99D2E-D214-40E6-BB8F-6302A4853978}" type="pres">
      <dgm:prSet presAssocID="{EC429F40-7A74-4175-8589-D6E683F08829}" presName="Name13" presStyleLbl="parChTrans1D2" presStyleIdx="2" presStyleCnt="6"/>
      <dgm:spPr/>
    </dgm:pt>
    <dgm:pt modelId="{2F1BCD90-7420-4B8A-98FF-04CAF0E17754}" type="pres">
      <dgm:prSet presAssocID="{77B9385B-631F-434A-98D7-7DE66C539273}" presName="childText" presStyleLbl="bgAcc1" presStyleIdx="2" presStyleCnt="6">
        <dgm:presLayoutVars>
          <dgm:bulletEnabled val="1"/>
        </dgm:presLayoutVars>
      </dgm:prSet>
      <dgm:spPr/>
    </dgm:pt>
    <dgm:pt modelId="{DD0FB4E8-B03C-49BB-8D6E-DC202252D235}" type="pres">
      <dgm:prSet presAssocID="{90472F04-3D6F-4213-86F1-3E7BC77F4C28}" presName="Name13" presStyleLbl="parChTrans1D2" presStyleIdx="3" presStyleCnt="6"/>
      <dgm:spPr/>
    </dgm:pt>
    <dgm:pt modelId="{0F9BBB13-6001-4C77-BFC4-537033CF64F6}" type="pres">
      <dgm:prSet presAssocID="{BAB18BE8-2E2A-46C0-8972-B124E28CC990}" presName="childText" presStyleLbl="bgAcc1" presStyleIdx="3" presStyleCnt="6">
        <dgm:presLayoutVars>
          <dgm:bulletEnabled val="1"/>
        </dgm:presLayoutVars>
      </dgm:prSet>
      <dgm:spPr/>
    </dgm:pt>
    <dgm:pt modelId="{323D1BA7-862E-4CF9-AF57-44B316D86952}" type="pres">
      <dgm:prSet presAssocID="{84744231-3A6B-496B-95B1-224B5DC42ED9}" presName="Name13" presStyleLbl="parChTrans1D2" presStyleIdx="4" presStyleCnt="6"/>
      <dgm:spPr/>
    </dgm:pt>
    <dgm:pt modelId="{ADE02BE7-5C12-4B27-AE88-17F38F3234D6}" type="pres">
      <dgm:prSet presAssocID="{8CD002D7-3C5E-430C-85CB-610ACB2290D6}" presName="childText" presStyleLbl="bgAcc1" presStyleIdx="4" presStyleCnt="6">
        <dgm:presLayoutVars>
          <dgm:bulletEnabled val="1"/>
        </dgm:presLayoutVars>
      </dgm:prSet>
      <dgm:spPr/>
    </dgm:pt>
    <dgm:pt modelId="{2360F84B-67BC-440B-B99C-FA4C84729FF8}" type="pres">
      <dgm:prSet presAssocID="{0FE29E5E-5DBC-4C6F-BCFE-F76D10992DB6}" presName="Name13" presStyleLbl="parChTrans1D2" presStyleIdx="5" presStyleCnt="6"/>
      <dgm:spPr/>
    </dgm:pt>
    <dgm:pt modelId="{6A5ED523-4DAF-45FA-BAB8-E305955320FC}" type="pres">
      <dgm:prSet presAssocID="{74DD1083-3670-4F26-972D-68BF8209D78B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066DA20A-DCF0-4A78-879C-D52AC0387159}" type="presOf" srcId="{79A1DBC7-0F1A-45A8-8029-8837B42E8E54}" destId="{C98D0E41-9C34-4057-8924-DD10E5E59C0C}" srcOrd="0" destOrd="0" presId="urn:microsoft.com/office/officeart/2005/8/layout/hierarchy3"/>
    <dgm:cxn modelId="{31807417-F3DF-4B71-A828-29E10779DD25}" type="presOf" srcId="{F0F685EB-D3E6-4347-A818-65E18042571A}" destId="{FF732AB7-696A-4B59-A81D-DAA6601BE3A8}" srcOrd="0" destOrd="0" presId="urn:microsoft.com/office/officeart/2005/8/layout/hierarchy3"/>
    <dgm:cxn modelId="{CDACBD19-9B59-4E50-8C30-0290A1322A3D}" type="presOf" srcId="{8CD002D7-3C5E-430C-85CB-610ACB2290D6}" destId="{ADE02BE7-5C12-4B27-AE88-17F38F3234D6}" srcOrd="0" destOrd="0" presId="urn:microsoft.com/office/officeart/2005/8/layout/hierarchy3"/>
    <dgm:cxn modelId="{0409203A-55BE-4A53-AB3B-884278A36F8F}" type="presOf" srcId="{94B202B8-EE39-41BB-B1E6-EE55334C6161}" destId="{AADD1F9F-823A-4B76-BCF1-2DD354140D1C}" srcOrd="0" destOrd="0" presId="urn:microsoft.com/office/officeart/2005/8/layout/hierarchy3"/>
    <dgm:cxn modelId="{AE2E8D3B-25A3-46E0-9977-EB56DF42E032}" type="presOf" srcId="{BAB18BE8-2E2A-46C0-8972-B124E28CC990}" destId="{0F9BBB13-6001-4C77-BFC4-537033CF64F6}" srcOrd="0" destOrd="0" presId="urn:microsoft.com/office/officeart/2005/8/layout/hierarchy3"/>
    <dgm:cxn modelId="{FD77EB5C-64F1-4DE8-A9BE-6F7EA2DB031A}" type="presOf" srcId="{4EAAA0C2-6DA6-4BA7-8CBD-8D49896C8A76}" destId="{2DA40679-5286-4AD9-9489-A4674EF1161A}" srcOrd="0" destOrd="0" presId="urn:microsoft.com/office/officeart/2005/8/layout/hierarchy3"/>
    <dgm:cxn modelId="{6A49D447-C9A1-4F1C-9C83-AF4636F02DD0}" type="presOf" srcId="{EC429F40-7A74-4175-8589-D6E683F08829}" destId="{15E99D2E-D214-40E6-BB8F-6302A4853978}" srcOrd="0" destOrd="0" presId="urn:microsoft.com/office/officeart/2005/8/layout/hierarchy3"/>
    <dgm:cxn modelId="{35DE3572-B3AF-4579-A336-8A90A0A942B2}" srcId="{F0F685EB-D3E6-4347-A818-65E18042571A}" destId="{79A1DBC7-0F1A-45A8-8029-8837B42E8E54}" srcOrd="0" destOrd="0" parTransId="{CE09DF8F-7D55-4F89-91CF-E8F80CCDD0AD}" sibTransId="{29BECA0E-0C0B-4557-9DF5-853420BDAADA}"/>
    <dgm:cxn modelId="{0A321858-1826-42E3-A739-A5D41F78EEF5}" srcId="{79A1DBC7-0F1A-45A8-8029-8837B42E8E54}" destId="{77B9385B-631F-434A-98D7-7DE66C539273}" srcOrd="2" destOrd="0" parTransId="{EC429F40-7A74-4175-8589-D6E683F08829}" sibTransId="{95831CE2-5E5F-45A8-933C-0296E4DC77A6}"/>
    <dgm:cxn modelId="{2524868B-76F5-4C29-B188-A02DA92A1DB3}" type="presOf" srcId="{0FE29E5E-5DBC-4C6F-BCFE-F76D10992DB6}" destId="{2360F84B-67BC-440B-B99C-FA4C84729FF8}" srcOrd="0" destOrd="0" presId="urn:microsoft.com/office/officeart/2005/8/layout/hierarchy3"/>
    <dgm:cxn modelId="{6658B68B-755A-440C-B241-05A3487E3B8E}" srcId="{79A1DBC7-0F1A-45A8-8029-8837B42E8E54}" destId="{74DD1083-3670-4F26-972D-68BF8209D78B}" srcOrd="5" destOrd="0" parTransId="{0FE29E5E-5DBC-4C6F-BCFE-F76D10992DB6}" sibTransId="{D81822B2-6BCF-438F-8031-8239D2B115A9}"/>
    <dgm:cxn modelId="{C4D61CA5-D925-4680-88DE-A32B6B4DAF6C}" srcId="{79A1DBC7-0F1A-45A8-8029-8837B42E8E54}" destId="{0B788CD9-46A7-4215-802A-857634C8020E}" srcOrd="1" destOrd="0" parTransId="{30FE16E8-97F5-41AD-961B-0BAE54B69719}" sibTransId="{024F1DA3-62B5-4F41-867C-A3EF51025EC5}"/>
    <dgm:cxn modelId="{F9F01FA5-C149-43C3-B5DD-6234304C5B35}" srcId="{79A1DBC7-0F1A-45A8-8029-8837B42E8E54}" destId="{8CD002D7-3C5E-430C-85CB-610ACB2290D6}" srcOrd="4" destOrd="0" parTransId="{84744231-3A6B-496B-95B1-224B5DC42ED9}" sibTransId="{0769A3D9-FAD6-4668-B4B8-9E0E75660295}"/>
    <dgm:cxn modelId="{1F578CB2-62A7-41F5-8C97-0CB8EB9784D0}" type="presOf" srcId="{79A1DBC7-0F1A-45A8-8029-8837B42E8E54}" destId="{B05F27DF-B09B-4169-AF08-934784C6589B}" srcOrd="1" destOrd="0" presId="urn:microsoft.com/office/officeart/2005/8/layout/hierarchy3"/>
    <dgm:cxn modelId="{E532EECA-BDD2-4313-8932-5941E63AFE0E}" type="presOf" srcId="{0B788CD9-46A7-4215-802A-857634C8020E}" destId="{47215D52-EFE4-4C3E-AF3D-FF40FDD6DEA4}" srcOrd="0" destOrd="0" presId="urn:microsoft.com/office/officeart/2005/8/layout/hierarchy3"/>
    <dgm:cxn modelId="{9DD4FECF-6C53-4392-9F85-7CEE0C34291F}" type="presOf" srcId="{74DD1083-3670-4F26-972D-68BF8209D78B}" destId="{6A5ED523-4DAF-45FA-BAB8-E305955320FC}" srcOrd="0" destOrd="0" presId="urn:microsoft.com/office/officeart/2005/8/layout/hierarchy3"/>
    <dgm:cxn modelId="{04984AD2-D1B2-4155-9137-86598F0323AA}" srcId="{79A1DBC7-0F1A-45A8-8029-8837B42E8E54}" destId="{4EAAA0C2-6DA6-4BA7-8CBD-8D49896C8A76}" srcOrd="0" destOrd="0" parTransId="{94B202B8-EE39-41BB-B1E6-EE55334C6161}" sibTransId="{D2E53764-9453-4817-B1D6-17355A14A275}"/>
    <dgm:cxn modelId="{FB9615D3-4DE9-446E-884C-00EC9A55CEB4}" type="presOf" srcId="{30FE16E8-97F5-41AD-961B-0BAE54B69719}" destId="{C492070E-F120-4184-80A0-E4A35E076C53}" srcOrd="0" destOrd="0" presId="urn:microsoft.com/office/officeart/2005/8/layout/hierarchy3"/>
    <dgm:cxn modelId="{7299B0DE-BC92-4789-BFB3-AA54933E7D04}" type="presOf" srcId="{77B9385B-631F-434A-98D7-7DE66C539273}" destId="{2F1BCD90-7420-4B8A-98FF-04CAF0E17754}" srcOrd="0" destOrd="0" presId="urn:microsoft.com/office/officeart/2005/8/layout/hierarchy3"/>
    <dgm:cxn modelId="{6C23D2E2-3D4F-4CC5-B5B5-DF23B76B1B9E}" srcId="{79A1DBC7-0F1A-45A8-8029-8837B42E8E54}" destId="{BAB18BE8-2E2A-46C0-8972-B124E28CC990}" srcOrd="3" destOrd="0" parTransId="{90472F04-3D6F-4213-86F1-3E7BC77F4C28}" sibTransId="{8C056A09-34BB-4BB6-B056-7E667DE6ACFA}"/>
    <dgm:cxn modelId="{883AABE6-74B6-49D4-8187-E7F053BBEFE0}" type="presOf" srcId="{84744231-3A6B-496B-95B1-224B5DC42ED9}" destId="{323D1BA7-862E-4CF9-AF57-44B316D86952}" srcOrd="0" destOrd="0" presId="urn:microsoft.com/office/officeart/2005/8/layout/hierarchy3"/>
    <dgm:cxn modelId="{3E701DEF-9CF8-4F02-AA1E-0FCCB847A71D}" type="presOf" srcId="{90472F04-3D6F-4213-86F1-3E7BC77F4C28}" destId="{DD0FB4E8-B03C-49BB-8D6E-DC202252D235}" srcOrd="0" destOrd="0" presId="urn:microsoft.com/office/officeart/2005/8/layout/hierarchy3"/>
    <dgm:cxn modelId="{406EC147-55C5-4E8A-9C2A-827846B56A88}" type="presParOf" srcId="{FF732AB7-696A-4B59-A81D-DAA6601BE3A8}" destId="{B75A115E-7319-4C7C-B0C4-701DC7EC5D8B}" srcOrd="0" destOrd="0" presId="urn:microsoft.com/office/officeart/2005/8/layout/hierarchy3"/>
    <dgm:cxn modelId="{FEEBA741-FD83-492D-A2EB-453DFF8EE311}" type="presParOf" srcId="{B75A115E-7319-4C7C-B0C4-701DC7EC5D8B}" destId="{98219D63-FDCF-4524-A04E-8FEAA7991ED1}" srcOrd="0" destOrd="0" presId="urn:microsoft.com/office/officeart/2005/8/layout/hierarchy3"/>
    <dgm:cxn modelId="{7E0014AB-3828-487B-BED2-C9E320E9975F}" type="presParOf" srcId="{98219D63-FDCF-4524-A04E-8FEAA7991ED1}" destId="{C98D0E41-9C34-4057-8924-DD10E5E59C0C}" srcOrd="0" destOrd="0" presId="urn:microsoft.com/office/officeart/2005/8/layout/hierarchy3"/>
    <dgm:cxn modelId="{95303518-89AA-40CF-8220-A309A49EEAE3}" type="presParOf" srcId="{98219D63-FDCF-4524-A04E-8FEAA7991ED1}" destId="{B05F27DF-B09B-4169-AF08-934784C6589B}" srcOrd="1" destOrd="0" presId="urn:microsoft.com/office/officeart/2005/8/layout/hierarchy3"/>
    <dgm:cxn modelId="{F911DBC8-BAD9-4967-893B-6843BF447CA7}" type="presParOf" srcId="{B75A115E-7319-4C7C-B0C4-701DC7EC5D8B}" destId="{EBC99D8B-F425-46CF-B063-8F0B355F94A1}" srcOrd="1" destOrd="0" presId="urn:microsoft.com/office/officeart/2005/8/layout/hierarchy3"/>
    <dgm:cxn modelId="{8DA3A224-D4E8-4812-A95C-C7D0D4BF5E7B}" type="presParOf" srcId="{EBC99D8B-F425-46CF-B063-8F0B355F94A1}" destId="{AADD1F9F-823A-4B76-BCF1-2DD354140D1C}" srcOrd="0" destOrd="0" presId="urn:microsoft.com/office/officeart/2005/8/layout/hierarchy3"/>
    <dgm:cxn modelId="{8043026C-4B82-40EB-8101-723EF64C4F4D}" type="presParOf" srcId="{EBC99D8B-F425-46CF-B063-8F0B355F94A1}" destId="{2DA40679-5286-4AD9-9489-A4674EF1161A}" srcOrd="1" destOrd="0" presId="urn:microsoft.com/office/officeart/2005/8/layout/hierarchy3"/>
    <dgm:cxn modelId="{F47F9553-86C8-4B1E-923B-2A97C6E54496}" type="presParOf" srcId="{EBC99D8B-F425-46CF-B063-8F0B355F94A1}" destId="{C492070E-F120-4184-80A0-E4A35E076C53}" srcOrd="2" destOrd="0" presId="urn:microsoft.com/office/officeart/2005/8/layout/hierarchy3"/>
    <dgm:cxn modelId="{FF0F1D8D-2F53-4183-83DC-18EE3405B569}" type="presParOf" srcId="{EBC99D8B-F425-46CF-B063-8F0B355F94A1}" destId="{47215D52-EFE4-4C3E-AF3D-FF40FDD6DEA4}" srcOrd="3" destOrd="0" presId="urn:microsoft.com/office/officeart/2005/8/layout/hierarchy3"/>
    <dgm:cxn modelId="{F153EF25-7CAD-4CE8-9F99-C754CCCD3EE4}" type="presParOf" srcId="{EBC99D8B-F425-46CF-B063-8F0B355F94A1}" destId="{15E99D2E-D214-40E6-BB8F-6302A4853978}" srcOrd="4" destOrd="0" presId="urn:microsoft.com/office/officeart/2005/8/layout/hierarchy3"/>
    <dgm:cxn modelId="{21109945-569C-4A83-880B-ED8CFACD17CB}" type="presParOf" srcId="{EBC99D8B-F425-46CF-B063-8F0B355F94A1}" destId="{2F1BCD90-7420-4B8A-98FF-04CAF0E17754}" srcOrd="5" destOrd="0" presId="urn:microsoft.com/office/officeart/2005/8/layout/hierarchy3"/>
    <dgm:cxn modelId="{ECE8644E-15CA-4648-9BC1-49FC42D6EF74}" type="presParOf" srcId="{EBC99D8B-F425-46CF-B063-8F0B355F94A1}" destId="{DD0FB4E8-B03C-49BB-8D6E-DC202252D235}" srcOrd="6" destOrd="0" presId="urn:microsoft.com/office/officeart/2005/8/layout/hierarchy3"/>
    <dgm:cxn modelId="{76BA873D-B157-465A-B203-9CAEA12B39BB}" type="presParOf" srcId="{EBC99D8B-F425-46CF-B063-8F0B355F94A1}" destId="{0F9BBB13-6001-4C77-BFC4-537033CF64F6}" srcOrd="7" destOrd="0" presId="urn:microsoft.com/office/officeart/2005/8/layout/hierarchy3"/>
    <dgm:cxn modelId="{99F48881-597A-4913-829D-21B357229E2A}" type="presParOf" srcId="{EBC99D8B-F425-46CF-B063-8F0B355F94A1}" destId="{323D1BA7-862E-4CF9-AF57-44B316D86952}" srcOrd="8" destOrd="0" presId="urn:microsoft.com/office/officeart/2005/8/layout/hierarchy3"/>
    <dgm:cxn modelId="{8FC236EC-6B86-47F0-893B-877029ED8E9D}" type="presParOf" srcId="{EBC99D8B-F425-46CF-B063-8F0B355F94A1}" destId="{ADE02BE7-5C12-4B27-AE88-17F38F3234D6}" srcOrd="9" destOrd="0" presId="urn:microsoft.com/office/officeart/2005/8/layout/hierarchy3"/>
    <dgm:cxn modelId="{6091DEB4-F77B-412C-AF4F-9C8EE36BAAFA}" type="presParOf" srcId="{EBC99D8B-F425-46CF-B063-8F0B355F94A1}" destId="{2360F84B-67BC-440B-B99C-FA4C84729FF8}" srcOrd="10" destOrd="0" presId="urn:microsoft.com/office/officeart/2005/8/layout/hierarchy3"/>
    <dgm:cxn modelId="{508C2579-F1E6-4002-8617-6CA44490ECBB}" type="presParOf" srcId="{EBC99D8B-F425-46CF-B063-8F0B355F94A1}" destId="{6A5ED523-4DAF-45FA-BAB8-E305955320FC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F685EB-D3E6-4347-A818-65E18042571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A1DBC7-0F1A-45A8-8029-8837B42E8E54}">
      <dgm:prSet phldrT="[Text]"/>
      <dgm:spPr/>
      <dgm:t>
        <a:bodyPr/>
        <a:lstStyle/>
        <a:p>
          <a:r>
            <a:rPr lang="en-US" dirty="0"/>
            <a:t>Price</a:t>
          </a:r>
        </a:p>
      </dgm:t>
    </dgm:pt>
    <dgm:pt modelId="{CE09DF8F-7D55-4F89-91CF-E8F80CCDD0AD}" type="parTrans" cxnId="{35DE3572-B3AF-4579-A336-8A90A0A942B2}">
      <dgm:prSet/>
      <dgm:spPr/>
      <dgm:t>
        <a:bodyPr/>
        <a:lstStyle/>
        <a:p>
          <a:endParaRPr lang="en-US"/>
        </a:p>
      </dgm:t>
    </dgm:pt>
    <dgm:pt modelId="{29BECA0E-0C0B-4557-9DF5-853420BDAADA}" type="sibTrans" cxnId="{35DE3572-B3AF-4579-A336-8A90A0A942B2}">
      <dgm:prSet/>
      <dgm:spPr/>
      <dgm:t>
        <a:bodyPr/>
        <a:lstStyle/>
        <a:p>
          <a:endParaRPr lang="en-US"/>
        </a:p>
      </dgm:t>
    </dgm:pt>
    <dgm:pt modelId="{4EAAA0C2-6DA6-4BA7-8CBD-8D49896C8A76}">
      <dgm:prSet phldrT="[Text]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Americas</a:t>
          </a:r>
        </a:p>
      </dgm:t>
    </dgm:pt>
    <dgm:pt modelId="{94B202B8-EE39-41BB-B1E6-EE55334C6161}" type="parTrans" cxnId="{04984AD2-D1B2-4155-9137-86598F0323AA}">
      <dgm:prSet/>
      <dgm:spPr/>
      <dgm:t>
        <a:bodyPr/>
        <a:lstStyle/>
        <a:p>
          <a:endParaRPr lang="en-US"/>
        </a:p>
      </dgm:t>
    </dgm:pt>
    <dgm:pt modelId="{D2E53764-9453-4817-B1D6-17355A14A275}" type="sibTrans" cxnId="{04984AD2-D1B2-4155-9137-86598F0323AA}">
      <dgm:prSet/>
      <dgm:spPr/>
      <dgm:t>
        <a:bodyPr/>
        <a:lstStyle/>
        <a:p>
          <a:endParaRPr lang="en-US"/>
        </a:p>
      </dgm:t>
    </dgm:pt>
    <dgm:pt modelId="{0B788CD9-46A7-4215-802A-857634C8020E}">
      <dgm:prSet phldrT="[Text]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Politics &amp; Activism</a:t>
          </a:r>
        </a:p>
      </dgm:t>
    </dgm:pt>
    <dgm:pt modelId="{30FE16E8-97F5-41AD-961B-0BAE54B69719}" type="parTrans" cxnId="{C4D61CA5-D925-4680-88DE-A32B6B4DAF6C}">
      <dgm:prSet/>
      <dgm:spPr/>
      <dgm:t>
        <a:bodyPr/>
        <a:lstStyle/>
        <a:p>
          <a:endParaRPr lang="en-US"/>
        </a:p>
      </dgm:t>
    </dgm:pt>
    <dgm:pt modelId="{024F1DA3-62B5-4F41-867C-A3EF51025EC5}" type="sibTrans" cxnId="{C4D61CA5-D925-4680-88DE-A32B6B4DAF6C}">
      <dgm:prSet/>
      <dgm:spPr/>
      <dgm:t>
        <a:bodyPr/>
        <a:lstStyle/>
        <a:p>
          <a:endParaRPr lang="en-US"/>
        </a:p>
      </dgm:t>
    </dgm:pt>
    <dgm:pt modelId="{77B9385B-631F-434A-98D7-7DE66C539273}">
      <dgm:prSet phldrT="[Text]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Politics &amp; Government</a:t>
          </a:r>
        </a:p>
      </dgm:t>
    </dgm:pt>
    <dgm:pt modelId="{EC429F40-7A74-4175-8589-D6E683F08829}" type="parTrans" cxnId="{0A321858-1826-42E3-A739-A5D41F78EEF5}">
      <dgm:prSet/>
      <dgm:spPr/>
      <dgm:t>
        <a:bodyPr/>
        <a:lstStyle/>
        <a:p>
          <a:endParaRPr lang="en-US"/>
        </a:p>
      </dgm:t>
    </dgm:pt>
    <dgm:pt modelId="{95831CE2-5E5F-45A8-933C-0296E4DC77A6}" type="sibTrans" cxnId="{0A321858-1826-42E3-A739-A5D41F78EEF5}">
      <dgm:prSet/>
      <dgm:spPr/>
      <dgm:t>
        <a:bodyPr/>
        <a:lstStyle/>
        <a:p>
          <a:endParaRPr lang="en-US"/>
        </a:p>
      </dgm:t>
    </dgm:pt>
    <dgm:pt modelId="{BAB18BE8-2E2A-46C0-8972-B124E28CC990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Flowers &amp; Plants</a:t>
          </a:r>
        </a:p>
      </dgm:t>
    </dgm:pt>
    <dgm:pt modelId="{90472F04-3D6F-4213-86F1-3E7BC77F4C28}" type="parTrans" cxnId="{6C23D2E2-3D4F-4CC5-B5B5-DF23B76B1B9E}">
      <dgm:prSet/>
      <dgm:spPr/>
      <dgm:t>
        <a:bodyPr/>
        <a:lstStyle/>
        <a:p>
          <a:endParaRPr lang="en-US"/>
        </a:p>
      </dgm:t>
    </dgm:pt>
    <dgm:pt modelId="{8C056A09-34BB-4BB6-B056-7E667DE6ACFA}" type="sibTrans" cxnId="{6C23D2E2-3D4F-4CC5-B5B5-DF23B76B1B9E}">
      <dgm:prSet/>
      <dgm:spPr/>
      <dgm:t>
        <a:bodyPr/>
        <a:lstStyle/>
        <a:p>
          <a:endParaRPr lang="en-US"/>
        </a:p>
      </dgm:t>
    </dgm:pt>
    <dgm:pt modelId="{74DD1083-3670-4F26-972D-68BF8209D78B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Nursery Rhymes</a:t>
          </a:r>
        </a:p>
      </dgm:t>
    </dgm:pt>
    <dgm:pt modelId="{0FE29E5E-5DBC-4C6F-BCFE-F76D10992DB6}" type="parTrans" cxnId="{6658B68B-755A-440C-B241-05A3487E3B8E}">
      <dgm:prSet/>
      <dgm:spPr/>
      <dgm:t>
        <a:bodyPr/>
        <a:lstStyle/>
        <a:p>
          <a:endParaRPr lang="en-US"/>
        </a:p>
      </dgm:t>
    </dgm:pt>
    <dgm:pt modelId="{D81822B2-6BCF-438F-8031-8239D2B115A9}" type="sibTrans" cxnId="{6658B68B-755A-440C-B241-05A3487E3B8E}">
      <dgm:prSet/>
      <dgm:spPr/>
      <dgm:t>
        <a:bodyPr/>
        <a:lstStyle/>
        <a:p>
          <a:endParaRPr lang="en-US"/>
        </a:p>
      </dgm:t>
    </dgm:pt>
    <dgm:pt modelId="{B8C79C01-8924-4CF9-B331-D111C761CAFB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Beginner Readers</a:t>
          </a:r>
        </a:p>
      </dgm:t>
    </dgm:pt>
    <dgm:pt modelId="{6F0CF883-1D8F-4B61-B0BC-FDD7026EBB77}" type="parTrans" cxnId="{60BAE845-8F3F-43DB-A5A7-AFECA86F4050}">
      <dgm:prSet/>
      <dgm:spPr/>
      <dgm:t>
        <a:bodyPr/>
        <a:lstStyle/>
        <a:p>
          <a:endParaRPr lang="en-US"/>
        </a:p>
      </dgm:t>
    </dgm:pt>
    <dgm:pt modelId="{66977B8B-F06F-4DDA-AF4C-FF8D8A6AE8C5}" type="sibTrans" cxnId="{60BAE845-8F3F-43DB-A5A7-AFECA86F4050}">
      <dgm:prSet/>
      <dgm:spPr/>
      <dgm:t>
        <a:bodyPr/>
        <a:lstStyle/>
        <a:p>
          <a:endParaRPr lang="en-US"/>
        </a:p>
      </dgm:t>
    </dgm:pt>
    <dgm:pt modelId="{FF732AB7-696A-4B59-A81D-DAA6601BE3A8}" type="pres">
      <dgm:prSet presAssocID="{F0F685EB-D3E6-4347-A818-65E18042571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5A115E-7319-4C7C-B0C4-701DC7EC5D8B}" type="pres">
      <dgm:prSet presAssocID="{79A1DBC7-0F1A-45A8-8029-8837B42E8E54}" presName="root" presStyleCnt="0"/>
      <dgm:spPr/>
    </dgm:pt>
    <dgm:pt modelId="{98219D63-FDCF-4524-A04E-8FEAA7991ED1}" type="pres">
      <dgm:prSet presAssocID="{79A1DBC7-0F1A-45A8-8029-8837B42E8E54}" presName="rootComposite" presStyleCnt="0"/>
      <dgm:spPr/>
    </dgm:pt>
    <dgm:pt modelId="{C98D0E41-9C34-4057-8924-DD10E5E59C0C}" type="pres">
      <dgm:prSet presAssocID="{79A1DBC7-0F1A-45A8-8029-8837B42E8E54}" presName="rootText" presStyleLbl="node1" presStyleIdx="0" presStyleCnt="1"/>
      <dgm:spPr/>
    </dgm:pt>
    <dgm:pt modelId="{B05F27DF-B09B-4169-AF08-934784C6589B}" type="pres">
      <dgm:prSet presAssocID="{79A1DBC7-0F1A-45A8-8029-8837B42E8E54}" presName="rootConnector" presStyleLbl="node1" presStyleIdx="0" presStyleCnt="1"/>
      <dgm:spPr/>
    </dgm:pt>
    <dgm:pt modelId="{EBC99D8B-F425-46CF-B063-8F0B355F94A1}" type="pres">
      <dgm:prSet presAssocID="{79A1DBC7-0F1A-45A8-8029-8837B42E8E54}" presName="childShape" presStyleCnt="0"/>
      <dgm:spPr/>
    </dgm:pt>
    <dgm:pt modelId="{AADD1F9F-823A-4B76-BCF1-2DD354140D1C}" type="pres">
      <dgm:prSet presAssocID="{94B202B8-EE39-41BB-B1E6-EE55334C6161}" presName="Name13" presStyleLbl="parChTrans1D2" presStyleIdx="0" presStyleCnt="6"/>
      <dgm:spPr/>
    </dgm:pt>
    <dgm:pt modelId="{2DA40679-5286-4AD9-9489-A4674EF1161A}" type="pres">
      <dgm:prSet presAssocID="{4EAAA0C2-6DA6-4BA7-8CBD-8D49896C8A76}" presName="childText" presStyleLbl="bgAcc1" presStyleIdx="0" presStyleCnt="6">
        <dgm:presLayoutVars>
          <dgm:bulletEnabled val="1"/>
        </dgm:presLayoutVars>
      </dgm:prSet>
      <dgm:spPr/>
    </dgm:pt>
    <dgm:pt modelId="{C492070E-F120-4184-80A0-E4A35E076C53}" type="pres">
      <dgm:prSet presAssocID="{30FE16E8-97F5-41AD-961B-0BAE54B69719}" presName="Name13" presStyleLbl="parChTrans1D2" presStyleIdx="1" presStyleCnt="6"/>
      <dgm:spPr/>
    </dgm:pt>
    <dgm:pt modelId="{47215D52-EFE4-4C3E-AF3D-FF40FDD6DEA4}" type="pres">
      <dgm:prSet presAssocID="{0B788CD9-46A7-4215-802A-857634C8020E}" presName="childText" presStyleLbl="bgAcc1" presStyleIdx="1" presStyleCnt="6">
        <dgm:presLayoutVars>
          <dgm:bulletEnabled val="1"/>
        </dgm:presLayoutVars>
      </dgm:prSet>
      <dgm:spPr/>
    </dgm:pt>
    <dgm:pt modelId="{15E99D2E-D214-40E6-BB8F-6302A4853978}" type="pres">
      <dgm:prSet presAssocID="{EC429F40-7A74-4175-8589-D6E683F08829}" presName="Name13" presStyleLbl="parChTrans1D2" presStyleIdx="2" presStyleCnt="6"/>
      <dgm:spPr/>
    </dgm:pt>
    <dgm:pt modelId="{2F1BCD90-7420-4B8A-98FF-04CAF0E17754}" type="pres">
      <dgm:prSet presAssocID="{77B9385B-631F-434A-98D7-7DE66C539273}" presName="childText" presStyleLbl="bgAcc1" presStyleIdx="2" presStyleCnt="6">
        <dgm:presLayoutVars>
          <dgm:bulletEnabled val="1"/>
        </dgm:presLayoutVars>
      </dgm:prSet>
      <dgm:spPr/>
    </dgm:pt>
    <dgm:pt modelId="{DD0FB4E8-B03C-49BB-8D6E-DC202252D235}" type="pres">
      <dgm:prSet presAssocID="{90472F04-3D6F-4213-86F1-3E7BC77F4C28}" presName="Name13" presStyleLbl="parChTrans1D2" presStyleIdx="3" presStyleCnt="6"/>
      <dgm:spPr/>
    </dgm:pt>
    <dgm:pt modelId="{0F9BBB13-6001-4C77-BFC4-537033CF64F6}" type="pres">
      <dgm:prSet presAssocID="{BAB18BE8-2E2A-46C0-8972-B124E28CC990}" presName="childText" presStyleLbl="bgAcc1" presStyleIdx="3" presStyleCnt="6">
        <dgm:presLayoutVars>
          <dgm:bulletEnabled val="1"/>
        </dgm:presLayoutVars>
      </dgm:prSet>
      <dgm:spPr/>
    </dgm:pt>
    <dgm:pt modelId="{1D07331F-C43C-450E-A4A8-8F0D388FAD55}" type="pres">
      <dgm:prSet presAssocID="{6F0CF883-1D8F-4B61-B0BC-FDD7026EBB77}" presName="Name13" presStyleLbl="parChTrans1D2" presStyleIdx="4" presStyleCnt="6"/>
      <dgm:spPr/>
    </dgm:pt>
    <dgm:pt modelId="{1F452F8C-DAD8-482B-BFC5-2AE26C2740DE}" type="pres">
      <dgm:prSet presAssocID="{B8C79C01-8924-4CF9-B331-D111C761CAFB}" presName="childText" presStyleLbl="bgAcc1" presStyleIdx="4" presStyleCnt="6">
        <dgm:presLayoutVars>
          <dgm:bulletEnabled val="1"/>
        </dgm:presLayoutVars>
      </dgm:prSet>
      <dgm:spPr/>
    </dgm:pt>
    <dgm:pt modelId="{2360F84B-67BC-440B-B99C-FA4C84729FF8}" type="pres">
      <dgm:prSet presAssocID="{0FE29E5E-5DBC-4C6F-BCFE-F76D10992DB6}" presName="Name13" presStyleLbl="parChTrans1D2" presStyleIdx="5" presStyleCnt="6"/>
      <dgm:spPr/>
    </dgm:pt>
    <dgm:pt modelId="{6A5ED523-4DAF-45FA-BAB8-E305955320FC}" type="pres">
      <dgm:prSet presAssocID="{74DD1083-3670-4F26-972D-68BF8209D78B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066DA20A-DCF0-4A78-879C-D52AC0387159}" type="presOf" srcId="{79A1DBC7-0F1A-45A8-8029-8837B42E8E54}" destId="{C98D0E41-9C34-4057-8924-DD10E5E59C0C}" srcOrd="0" destOrd="0" presId="urn:microsoft.com/office/officeart/2005/8/layout/hierarchy3"/>
    <dgm:cxn modelId="{31807417-F3DF-4B71-A828-29E10779DD25}" type="presOf" srcId="{F0F685EB-D3E6-4347-A818-65E18042571A}" destId="{FF732AB7-696A-4B59-A81D-DAA6601BE3A8}" srcOrd="0" destOrd="0" presId="urn:microsoft.com/office/officeart/2005/8/layout/hierarchy3"/>
    <dgm:cxn modelId="{48BA2C23-96E8-4F32-8EDC-EC6F8A443A2B}" type="presOf" srcId="{B8C79C01-8924-4CF9-B331-D111C761CAFB}" destId="{1F452F8C-DAD8-482B-BFC5-2AE26C2740DE}" srcOrd="0" destOrd="0" presId="urn:microsoft.com/office/officeart/2005/8/layout/hierarchy3"/>
    <dgm:cxn modelId="{0409203A-55BE-4A53-AB3B-884278A36F8F}" type="presOf" srcId="{94B202B8-EE39-41BB-B1E6-EE55334C6161}" destId="{AADD1F9F-823A-4B76-BCF1-2DD354140D1C}" srcOrd="0" destOrd="0" presId="urn:microsoft.com/office/officeart/2005/8/layout/hierarchy3"/>
    <dgm:cxn modelId="{AE2E8D3B-25A3-46E0-9977-EB56DF42E032}" type="presOf" srcId="{BAB18BE8-2E2A-46C0-8972-B124E28CC990}" destId="{0F9BBB13-6001-4C77-BFC4-537033CF64F6}" srcOrd="0" destOrd="0" presId="urn:microsoft.com/office/officeart/2005/8/layout/hierarchy3"/>
    <dgm:cxn modelId="{FD77EB5C-64F1-4DE8-A9BE-6F7EA2DB031A}" type="presOf" srcId="{4EAAA0C2-6DA6-4BA7-8CBD-8D49896C8A76}" destId="{2DA40679-5286-4AD9-9489-A4674EF1161A}" srcOrd="0" destOrd="0" presId="urn:microsoft.com/office/officeart/2005/8/layout/hierarchy3"/>
    <dgm:cxn modelId="{60BAE845-8F3F-43DB-A5A7-AFECA86F4050}" srcId="{79A1DBC7-0F1A-45A8-8029-8837B42E8E54}" destId="{B8C79C01-8924-4CF9-B331-D111C761CAFB}" srcOrd="4" destOrd="0" parTransId="{6F0CF883-1D8F-4B61-B0BC-FDD7026EBB77}" sibTransId="{66977B8B-F06F-4DDA-AF4C-FF8D8A6AE8C5}"/>
    <dgm:cxn modelId="{6A49D447-C9A1-4F1C-9C83-AF4636F02DD0}" type="presOf" srcId="{EC429F40-7A74-4175-8589-D6E683F08829}" destId="{15E99D2E-D214-40E6-BB8F-6302A4853978}" srcOrd="0" destOrd="0" presId="urn:microsoft.com/office/officeart/2005/8/layout/hierarchy3"/>
    <dgm:cxn modelId="{35DE3572-B3AF-4579-A336-8A90A0A942B2}" srcId="{F0F685EB-D3E6-4347-A818-65E18042571A}" destId="{79A1DBC7-0F1A-45A8-8029-8837B42E8E54}" srcOrd="0" destOrd="0" parTransId="{CE09DF8F-7D55-4F89-91CF-E8F80CCDD0AD}" sibTransId="{29BECA0E-0C0B-4557-9DF5-853420BDAADA}"/>
    <dgm:cxn modelId="{0A321858-1826-42E3-A739-A5D41F78EEF5}" srcId="{79A1DBC7-0F1A-45A8-8029-8837B42E8E54}" destId="{77B9385B-631F-434A-98D7-7DE66C539273}" srcOrd="2" destOrd="0" parTransId="{EC429F40-7A74-4175-8589-D6E683F08829}" sibTransId="{95831CE2-5E5F-45A8-933C-0296E4DC77A6}"/>
    <dgm:cxn modelId="{2524868B-76F5-4C29-B188-A02DA92A1DB3}" type="presOf" srcId="{0FE29E5E-5DBC-4C6F-BCFE-F76D10992DB6}" destId="{2360F84B-67BC-440B-B99C-FA4C84729FF8}" srcOrd="0" destOrd="0" presId="urn:microsoft.com/office/officeart/2005/8/layout/hierarchy3"/>
    <dgm:cxn modelId="{6658B68B-755A-440C-B241-05A3487E3B8E}" srcId="{79A1DBC7-0F1A-45A8-8029-8837B42E8E54}" destId="{74DD1083-3670-4F26-972D-68BF8209D78B}" srcOrd="5" destOrd="0" parTransId="{0FE29E5E-5DBC-4C6F-BCFE-F76D10992DB6}" sibTransId="{D81822B2-6BCF-438F-8031-8239D2B115A9}"/>
    <dgm:cxn modelId="{DD75FAA2-3B30-4730-8DB0-7E00174058BA}" type="presOf" srcId="{6F0CF883-1D8F-4B61-B0BC-FDD7026EBB77}" destId="{1D07331F-C43C-450E-A4A8-8F0D388FAD55}" srcOrd="0" destOrd="0" presId="urn:microsoft.com/office/officeart/2005/8/layout/hierarchy3"/>
    <dgm:cxn modelId="{C4D61CA5-D925-4680-88DE-A32B6B4DAF6C}" srcId="{79A1DBC7-0F1A-45A8-8029-8837B42E8E54}" destId="{0B788CD9-46A7-4215-802A-857634C8020E}" srcOrd="1" destOrd="0" parTransId="{30FE16E8-97F5-41AD-961B-0BAE54B69719}" sibTransId="{024F1DA3-62B5-4F41-867C-A3EF51025EC5}"/>
    <dgm:cxn modelId="{1F578CB2-62A7-41F5-8C97-0CB8EB9784D0}" type="presOf" srcId="{79A1DBC7-0F1A-45A8-8029-8837B42E8E54}" destId="{B05F27DF-B09B-4169-AF08-934784C6589B}" srcOrd="1" destOrd="0" presId="urn:microsoft.com/office/officeart/2005/8/layout/hierarchy3"/>
    <dgm:cxn modelId="{E532EECA-BDD2-4313-8932-5941E63AFE0E}" type="presOf" srcId="{0B788CD9-46A7-4215-802A-857634C8020E}" destId="{47215D52-EFE4-4C3E-AF3D-FF40FDD6DEA4}" srcOrd="0" destOrd="0" presId="urn:microsoft.com/office/officeart/2005/8/layout/hierarchy3"/>
    <dgm:cxn modelId="{9DD4FECF-6C53-4392-9F85-7CEE0C34291F}" type="presOf" srcId="{74DD1083-3670-4F26-972D-68BF8209D78B}" destId="{6A5ED523-4DAF-45FA-BAB8-E305955320FC}" srcOrd="0" destOrd="0" presId="urn:microsoft.com/office/officeart/2005/8/layout/hierarchy3"/>
    <dgm:cxn modelId="{04984AD2-D1B2-4155-9137-86598F0323AA}" srcId="{79A1DBC7-0F1A-45A8-8029-8837B42E8E54}" destId="{4EAAA0C2-6DA6-4BA7-8CBD-8D49896C8A76}" srcOrd="0" destOrd="0" parTransId="{94B202B8-EE39-41BB-B1E6-EE55334C6161}" sibTransId="{D2E53764-9453-4817-B1D6-17355A14A275}"/>
    <dgm:cxn modelId="{FB9615D3-4DE9-446E-884C-00EC9A55CEB4}" type="presOf" srcId="{30FE16E8-97F5-41AD-961B-0BAE54B69719}" destId="{C492070E-F120-4184-80A0-E4A35E076C53}" srcOrd="0" destOrd="0" presId="urn:microsoft.com/office/officeart/2005/8/layout/hierarchy3"/>
    <dgm:cxn modelId="{7299B0DE-BC92-4789-BFB3-AA54933E7D04}" type="presOf" srcId="{77B9385B-631F-434A-98D7-7DE66C539273}" destId="{2F1BCD90-7420-4B8A-98FF-04CAF0E17754}" srcOrd="0" destOrd="0" presId="urn:microsoft.com/office/officeart/2005/8/layout/hierarchy3"/>
    <dgm:cxn modelId="{6C23D2E2-3D4F-4CC5-B5B5-DF23B76B1B9E}" srcId="{79A1DBC7-0F1A-45A8-8029-8837B42E8E54}" destId="{BAB18BE8-2E2A-46C0-8972-B124E28CC990}" srcOrd="3" destOrd="0" parTransId="{90472F04-3D6F-4213-86F1-3E7BC77F4C28}" sibTransId="{8C056A09-34BB-4BB6-B056-7E667DE6ACFA}"/>
    <dgm:cxn modelId="{3E701DEF-9CF8-4F02-AA1E-0FCCB847A71D}" type="presOf" srcId="{90472F04-3D6F-4213-86F1-3E7BC77F4C28}" destId="{DD0FB4E8-B03C-49BB-8D6E-DC202252D235}" srcOrd="0" destOrd="0" presId="urn:microsoft.com/office/officeart/2005/8/layout/hierarchy3"/>
    <dgm:cxn modelId="{406EC147-55C5-4E8A-9C2A-827846B56A88}" type="presParOf" srcId="{FF732AB7-696A-4B59-A81D-DAA6601BE3A8}" destId="{B75A115E-7319-4C7C-B0C4-701DC7EC5D8B}" srcOrd="0" destOrd="0" presId="urn:microsoft.com/office/officeart/2005/8/layout/hierarchy3"/>
    <dgm:cxn modelId="{FEEBA741-FD83-492D-A2EB-453DFF8EE311}" type="presParOf" srcId="{B75A115E-7319-4C7C-B0C4-701DC7EC5D8B}" destId="{98219D63-FDCF-4524-A04E-8FEAA7991ED1}" srcOrd="0" destOrd="0" presId="urn:microsoft.com/office/officeart/2005/8/layout/hierarchy3"/>
    <dgm:cxn modelId="{7E0014AB-3828-487B-BED2-C9E320E9975F}" type="presParOf" srcId="{98219D63-FDCF-4524-A04E-8FEAA7991ED1}" destId="{C98D0E41-9C34-4057-8924-DD10E5E59C0C}" srcOrd="0" destOrd="0" presId="urn:microsoft.com/office/officeart/2005/8/layout/hierarchy3"/>
    <dgm:cxn modelId="{95303518-89AA-40CF-8220-A309A49EEAE3}" type="presParOf" srcId="{98219D63-FDCF-4524-A04E-8FEAA7991ED1}" destId="{B05F27DF-B09B-4169-AF08-934784C6589B}" srcOrd="1" destOrd="0" presId="urn:microsoft.com/office/officeart/2005/8/layout/hierarchy3"/>
    <dgm:cxn modelId="{F911DBC8-BAD9-4967-893B-6843BF447CA7}" type="presParOf" srcId="{B75A115E-7319-4C7C-B0C4-701DC7EC5D8B}" destId="{EBC99D8B-F425-46CF-B063-8F0B355F94A1}" srcOrd="1" destOrd="0" presId="urn:microsoft.com/office/officeart/2005/8/layout/hierarchy3"/>
    <dgm:cxn modelId="{8DA3A224-D4E8-4812-A95C-C7D0D4BF5E7B}" type="presParOf" srcId="{EBC99D8B-F425-46CF-B063-8F0B355F94A1}" destId="{AADD1F9F-823A-4B76-BCF1-2DD354140D1C}" srcOrd="0" destOrd="0" presId="urn:microsoft.com/office/officeart/2005/8/layout/hierarchy3"/>
    <dgm:cxn modelId="{8043026C-4B82-40EB-8101-723EF64C4F4D}" type="presParOf" srcId="{EBC99D8B-F425-46CF-B063-8F0B355F94A1}" destId="{2DA40679-5286-4AD9-9489-A4674EF1161A}" srcOrd="1" destOrd="0" presId="urn:microsoft.com/office/officeart/2005/8/layout/hierarchy3"/>
    <dgm:cxn modelId="{F47F9553-86C8-4B1E-923B-2A97C6E54496}" type="presParOf" srcId="{EBC99D8B-F425-46CF-B063-8F0B355F94A1}" destId="{C492070E-F120-4184-80A0-E4A35E076C53}" srcOrd="2" destOrd="0" presId="urn:microsoft.com/office/officeart/2005/8/layout/hierarchy3"/>
    <dgm:cxn modelId="{FF0F1D8D-2F53-4183-83DC-18EE3405B569}" type="presParOf" srcId="{EBC99D8B-F425-46CF-B063-8F0B355F94A1}" destId="{47215D52-EFE4-4C3E-AF3D-FF40FDD6DEA4}" srcOrd="3" destOrd="0" presId="urn:microsoft.com/office/officeart/2005/8/layout/hierarchy3"/>
    <dgm:cxn modelId="{F153EF25-7CAD-4CE8-9F99-C754CCCD3EE4}" type="presParOf" srcId="{EBC99D8B-F425-46CF-B063-8F0B355F94A1}" destId="{15E99D2E-D214-40E6-BB8F-6302A4853978}" srcOrd="4" destOrd="0" presId="urn:microsoft.com/office/officeart/2005/8/layout/hierarchy3"/>
    <dgm:cxn modelId="{21109945-569C-4A83-880B-ED8CFACD17CB}" type="presParOf" srcId="{EBC99D8B-F425-46CF-B063-8F0B355F94A1}" destId="{2F1BCD90-7420-4B8A-98FF-04CAF0E17754}" srcOrd="5" destOrd="0" presId="urn:microsoft.com/office/officeart/2005/8/layout/hierarchy3"/>
    <dgm:cxn modelId="{ECE8644E-15CA-4648-9BC1-49FC42D6EF74}" type="presParOf" srcId="{EBC99D8B-F425-46CF-B063-8F0B355F94A1}" destId="{DD0FB4E8-B03C-49BB-8D6E-DC202252D235}" srcOrd="6" destOrd="0" presId="urn:microsoft.com/office/officeart/2005/8/layout/hierarchy3"/>
    <dgm:cxn modelId="{76BA873D-B157-465A-B203-9CAEA12B39BB}" type="presParOf" srcId="{EBC99D8B-F425-46CF-B063-8F0B355F94A1}" destId="{0F9BBB13-6001-4C77-BFC4-537033CF64F6}" srcOrd="7" destOrd="0" presId="urn:microsoft.com/office/officeart/2005/8/layout/hierarchy3"/>
    <dgm:cxn modelId="{384D9CA8-492D-4FEB-8F0A-72AE9A5F12B5}" type="presParOf" srcId="{EBC99D8B-F425-46CF-B063-8F0B355F94A1}" destId="{1D07331F-C43C-450E-A4A8-8F0D388FAD55}" srcOrd="8" destOrd="0" presId="urn:microsoft.com/office/officeart/2005/8/layout/hierarchy3"/>
    <dgm:cxn modelId="{F3686BC5-654E-43CB-A31B-47428E706C4D}" type="presParOf" srcId="{EBC99D8B-F425-46CF-B063-8F0B355F94A1}" destId="{1F452F8C-DAD8-482B-BFC5-2AE26C2740DE}" srcOrd="9" destOrd="0" presId="urn:microsoft.com/office/officeart/2005/8/layout/hierarchy3"/>
    <dgm:cxn modelId="{6091DEB4-F77B-412C-AF4F-9C8EE36BAAFA}" type="presParOf" srcId="{EBC99D8B-F425-46CF-B063-8F0B355F94A1}" destId="{2360F84B-67BC-440B-B99C-FA4C84729FF8}" srcOrd="10" destOrd="0" presId="urn:microsoft.com/office/officeart/2005/8/layout/hierarchy3"/>
    <dgm:cxn modelId="{508C2579-F1E6-4002-8617-6CA44490ECBB}" type="presParOf" srcId="{EBC99D8B-F425-46CF-B063-8F0B355F94A1}" destId="{6A5ED523-4DAF-45FA-BAB8-E305955320FC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F685EB-D3E6-4347-A818-65E18042571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A1DBC7-0F1A-45A8-8029-8837B42E8E54}">
      <dgm:prSet phldrT="[Text]"/>
      <dgm:spPr/>
      <dgm:t>
        <a:bodyPr/>
        <a:lstStyle/>
        <a:p>
          <a:r>
            <a:rPr lang="en-US" dirty="0"/>
            <a:t>Languages</a:t>
          </a:r>
        </a:p>
      </dgm:t>
    </dgm:pt>
    <dgm:pt modelId="{CE09DF8F-7D55-4F89-91CF-E8F80CCDD0AD}" type="parTrans" cxnId="{35DE3572-B3AF-4579-A336-8A90A0A942B2}">
      <dgm:prSet/>
      <dgm:spPr/>
      <dgm:t>
        <a:bodyPr/>
        <a:lstStyle/>
        <a:p>
          <a:endParaRPr lang="en-US"/>
        </a:p>
      </dgm:t>
    </dgm:pt>
    <dgm:pt modelId="{29BECA0E-0C0B-4557-9DF5-853420BDAADA}" type="sibTrans" cxnId="{35DE3572-B3AF-4579-A336-8A90A0A942B2}">
      <dgm:prSet/>
      <dgm:spPr/>
      <dgm:t>
        <a:bodyPr/>
        <a:lstStyle/>
        <a:p>
          <a:endParaRPr lang="en-US"/>
        </a:p>
      </dgm:t>
    </dgm:pt>
    <dgm:pt modelId="{4EAAA0C2-6DA6-4BA7-8CBD-8D49896C8A76}">
      <dgm:prSet phldrT="[Text]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Southeast Asian Languages</a:t>
          </a:r>
        </a:p>
      </dgm:t>
    </dgm:pt>
    <dgm:pt modelId="{94B202B8-EE39-41BB-B1E6-EE55334C6161}" type="parTrans" cxnId="{04984AD2-D1B2-4155-9137-86598F0323AA}">
      <dgm:prSet/>
      <dgm:spPr/>
      <dgm:t>
        <a:bodyPr/>
        <a:lstStyle/>
        <a:p>
          <a:endParaRPr lang="en-US"/>
        </a:p>
      </dgm:t>
    </dgm:pt>
    <dgm:pt modelId="{D2E53764-9453-4817-B1D6-17355A14A275}" type="sibTrans" cxnId="{04984AD2-D1B2-4155-9137-86598F0323AA}">
      <dgm:prSet/>
      <dgm:spPr/>
      <dgm:t>
        <a:bodyPr/>
        <a:lstStyle/>
        <a:p>
          <a:endParaRPr lang="en-US"/>
        </a:p>
      </dgm:t>
    </dgm:pt>
    <dgm:pt modelId="{0B788CD9-46A7-4215-802A-857634C8020E}">
      <dgm:prSet phldrT="[Text]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Chinese Languages</a:t>
          </a:r>
        </a:p>
      </dgm:t>
    </dgm:pt>
    <dgm:pt modelId="{30FE16E8-97F5-41AD-961B-0BAE54B69719}" type="parTrans" cxnId="{C4D61CA5-D925-4680-88DE-A32B6B4DAF6C}">
      <dgm:prSet/>
      <dgm:spPr/>
      <dgm:t>
        <a:bodyPr/>
        <a:lstStyle/>
        <a:p>
          <a:endParaRPr lang="en-US"/>
        </a:p>
      </dgm:t>
    </dgm:pt>
    <dgm:pt modelId="{024F1DA3-62B5-4F41-867C-A3EF51025EC5}" type="sibTrans" cxnId="{C4D61CA5-D925-4680-88DE-A32B6B4DAF6C}">
      <dgm:prSet/>
      <dgm:spPr/>
      <dgm:t>
        <a:bodyPr/>
        <a:lstStyle/>
        <a:p>
          <a:endParaRPr lang="en-US"/>
        </a:p>
      </dgm:t>
    </dgm:pt>
    <dgm:pt modelId="{77B9385B-631F-434A-98D7-7DE66C539273}">
      <dgm:prSet phldrT="[Text]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French</a:t>
          </a:r>
        </a:p>
      </dgm:t>
    </dgm:pt>
    <dgm:pt modelId="{EC429F40-7A74-4175-8589-D6E683F08829}" type="parTrans" cxnId="{0A321858-1826-42E3-A739-A5D41F78EEF5}">
      <dgm:prSet/>
      <dgm:spPr/>
      <dgm:t>
        <a:bodyPr/>
        <a:lstStyle/>
        <a:p>
          <a:endParaRPr lang="en-US"/>
        </a:p>
      </dgm:t>
    </dgm:pt>
    <dgm:pt modelId="{95831CE2-5E5F-45A8-933C-0296E4DC77A6}" type="sibTrans" cxnId="{0A321858-1826-42E3-A739-A5D41F78EEF5}">
      <dgm:prSet/>
      <dgm:spPr/>
      <dgm:t>
        <a:bodyPr/>
        <a:lstStyle/>
        <a:p>
          <a:endParaRPr lang="en-US"/>
        </a:p>
      </dgm:t>
    </dgm:pt>
    <dgm:pt modelId="{8CD002D7-3C5E-430C-85CB-610ACB2290D6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Step Parenting &amp; Blended Family</a:t>
          </a:r>
        </a:p>
      </dgm:t>
    </dgm:pt>
    <dgm:pt modelId="{84744231-3A6B-496B-95B1-224B5DC42ED9}" type="parTrans" cxnId="{F9F01FA5-C149-43C3-B5DD-6234304C5B35}">
      <dgm:prSet/>
      <dgm:spPr/>
      <dgm:t>
        <a:bodyPr/>
        <a:lstStyle/>
        <a:p>
          <a:endParaRPr lang="en-US"/>
        </a:p>
      </dgm:t>
    </dgm:pt>
    <dgm:pt modelId="{0769A3D9-FAD6-4668-B4B8-9E0E75660295}" type="sibTrans" cxnId="{F9F01FA5-C149-43C3-B5DD-6234304C5B35}">
      <dgm:prSet/>
      <dgm:spPr/>
      <dgm:t>
        <a:bodyPr/>
        <a:lstStyle/>
        <a:p>
          <a:endParaRPr lang="en-US"/>
        </a:p>
      </dgm:t>
    </dgm:pt>
    <dgm:pt modelId="{74DD1083-3670-4F26-972D-68BF8209D78B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Thanksgiving</a:t>
          </a:r>
        </a:p>
      </dgm:t>
    </dgm:pt>
    <dgm:pt modelId="{0FE29E5E-5DBC-4C6F-BCFE-F76D10992DB6}" type="parTrans" cxnId="{6658B68B-755A-440C-B241-05A3487E3B8E}">
      <dgm:prSet/>
      <dgm:spPr/>
      <dgm:t>
        <a:bodyPr/>
        <a:lstStyle/>
        <a:p>
          <a:endParaRPr lang="en-US"/>
        </a:p>
      </dgm:t>
    </dgm:pt>
    <dgm:pt modelId="{D81822B2-6BCF-438F-8031-8239D2B115A9}" type="sibTrans" cxnId="{6658B68B-755A-440C-B241-05A3487E3B8E}">
      <dgm:prSet/>
      <dgm:spPr/>
      <dgm:t>
        <a:bodyPr/>
        <a:lstStyle/>
        <a:p>
          <a:endParaRPr lang="en-US"/>
        </a:p>
      </dgm:t>
    </dgm:pt>
    <dgm:pt modelId="{8DE0C251-A5EE-4A16-98F6-77105750BF60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Amish &amp; Mennonite</a:t>
          </a:r>
        </a:p>
      </dgm:t>
    </dgm:pt>
    <dgm:pt modelId="{54231979-1D51-4A13-87D8-B790E6DC6330}" type="parTrans" cxnId="{F8F27C48-8222-4E59-9B66-95B092313962}">
      <dgm:prSet/>
      <dgm:spPr/>
      <dgm:t>
        <a:bodyPr/>
        <a:lstStyle/>
        <a:p>
          <a:endParaRPr lang="en-US"/>
        </a:p>
      </dgm:t>
    </dgm:pt>
    <dgm:pt modelId="{74740AD6-8EEC-44A0-911F-E2478D6DA9FE}" type="sibTrans" cxnId="{F8F27C48-8222-4E59-9B66-95B092313962}">
      <dgm:prSet/>
      <dgm:spPr/>
      <dgm:t>
        <a:bodyPr/>
        <a:lstStyle/>
        <a:p>
          <a:endParaRPr lang="en-US"/>
        </a:p>
      </dgm:t>
    </dgm:pt>
    <dgm:pt modelId="{FF732AB7-696A-4B59-A81D-DAA6601BE3A8}" type="pres">
      <dgm:prSet presAssocID="{F0F685EB-D3E6-4347-A818-65E18042571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5A115E-7319-4C7C-B0C4-701DC7EC5D8B}" type="pres">
      <dgm:prSet presAssocID="{79A1DBC7-0F1A-45A8-8029-8837B42E8E54}" presName="root" presStyleCnt="0"/>
      <dgm:spPr/>
    </dgm:pt>
    <dgm:pt modelId="{98219D63-FDCF-4524-A04E-8FEAA7991ED1}" type="pres">
      <dgm:prSet presAssocID="{79A1DBC7-0F1A-45A8-8029-8837B42E8E54}" presName="rootComposite" presStyleCnt="0"/>
      <dgm:spPr/>
    </dgm:pt>
    <dgm:pt modelId="{C98D0E41-9C34-4057-8924-DD10E5E59C0C}" type="pres">
      <dgm:prSet presAssocID="{79A1DBC7-0F1A-45A8-8029-8837B42E8E54}" presName="rootText" presStyleLbl="node1" presStyleIdx="0" presStyleCnt="1"/>
      <dgm:spPr/>
    </dgm:pt>
    <dgm:pt modelId="{B05F27DF-B09B-4169-AF08-934784C6589B}" type="pres">
      <dgm:prSet presAssocID="{79A1DBC7-0F1A-45A8-8029-8837B42E8E54}" presName="rootConnector" presStyleLbl="node1" presStyleIdx="0" presStyleCnt="1"/>
      <dgm:spPr/>
    </dgm:pt>
    <dgm:pt modelId="{EBC99D8B-F425-46CF-B063-8F0B355F94A1}" type="pres">
      <dgm:prSet presAssocID="{79A1DBC7-0F1A-45A8-8029-8837B42E8E54}" presName="childShape" presStyleCnt="0"/>
      <dgm:spPr/>
    </dgm:pt>
    <dgm:pt modelId="{AADD1F9F-823A-4B76-BCF1-2DD354140D1C}" type="pres">
      <dgm:prSet presAssocID="{94B202B8-EE39-41BB-B1E6-EE55334C6161}" presName="Name13" presStyleLbl="parChTrans1D2" presStyleIdx="0" presStyleCnt="6"/>
      <dgm:spPr/>
    </dgm:pt>
    <dgm:pt modelId="{2DA40679-5286-4AD9-9489-A4674EF1161A}" type="pres">
      <dgm:prSet presAssocID="{4EAAA0C2-6DA6-4BA7-8CBD-8D49896C8A76}" presName="childText" presStyleLbl="bgAcc1" presStyleIdx="0" presStyleCnt="6">
        <dgm:presLayoutVars>
          <dgm:bulletEnabled val="1"/>
        </dgm:presLayoutVars>
      </dgm:prSet>
      <dgm:spPr/>
    </dgm:pt>
    <dgm:pt modelId="{C492070E-F120-4184-80A0-E4A35E076C53}" type="pres">
      <dgm:prSet presAssocID="{30FE16E8-97F5-41AD-961B-0BAE54B69719}" presName="Name13" presStyleLbl="parChTrans1D2" presStyleIdx="1" presStyleCnt="6"/>
      <dgm:spPr/>
    </dgm:pt>
    <dgm:pt modelId="{47215D52-EFE4-4C3E-AF3D-FF40FDD6DEA4}" type="pres">
      <dgm:prSet presAssocID="{0B788CD9-46A7-4215-802A-857634C8020E}" presName="childText" presStyleLbl="bgAcc1" presStyleIdx="1" presStyleCnt="6">
        <dgm:presLayoutVars>
          <dgm:bulletEnabled val="1"/>
        </dgm:presLayoutVars>
      </dgm:prSet>
      <dgm:spPr/>
    </dgm:pt>
    <dgm:pt modelId="{15E99D2E-D214-40E6-BB8F-6302A4853978}" type="pres">
      <dgm:prSet presAssocID="{EC429F40-7A74-4175-8589-D6E683F08829}" presName="Name13" presStyleLbl="parChTrans1D2" presStyleIdx="2" presStyleCnt="6"/>
      <dgm:spPr/>
    </dgm:pt>
    <dgm:pt modelId="{2F1BCD90-7420-4B8A-98FF-04CAF0E17754}" type="pres">
      <dgm:prSet presAssocID="{77B9385B-631F-434A-98D7-7DE66C539273}" presName="childText" presStyleLbl="bgAcc1" presStyleIdx="2" presStyleCnt="6">
        <dgm:presLayoutVars>
          <dgm:bulletEnabled val="1"/>
        </dgm:presLayoutVars>
      </dgm:prSet>
      <dgm:spPr/>
    </dgm:pt>
    <dgm:pt modelId="{323D1BA7-862E-4CF9-AF57-44B316D86952}" type="pres">
      <dgm:prSet presAssocID="{84744231-3A6B-496B-95B1-224B5DC42ED9}" presName="Name13" presStyleLbl="parChTrans1D2" presStyleIdx="3" presStyleCnt="6"/>
      <dgm:spPr/>
    </dgm:pt>
    <dgm:pt modelId="{ADE02BE7-5C12-4B27-AE88-17F38F3234D6}" type="pres">
      <dgm:prSet presAssocID="{8CD002D7-3C5E-430C-85CB-610ACB2290D6}" presName="childText" presStyleLbl="bgAcc1" presStyleIdx="3" presStyleCnt="6">
        <dgm:presLayoutVars>
          <dgm:bulletEnabled val="1"/>
        </dgm:presLayoutVars>
      </dgm:prSet>
      <dgm:spPr/>
    </dgm:pt>
    <dgm:pt modelId="{C794DEC1-356B-4925-8830-A4E9B72BCD51}" type="pres">
      <dgm:prSet presAssocID="{54231979-1D51-4A13-87D8-B790E6DC6330}" presName="Name13" presStyleLbl="parChTrans1D2" presStyleIdx="4" presStyleCnt="6"/>
      <dgm:spPr/>
    </dgm:pt>
    <dgm:pt modelId="{472AFF6D-328C-4E88-B95B-E79489EC8842}" type="pres">
      <dgm:prSet presAssocID="{8DE0C251-A5EE-4A16-98F6-77105750BF60}" presName="childText" presStyleLbl="bgAcc1" presStyleIdx="4" presStyleCnt="6">
        <dgm:presLayoutVars>
          <dgm:bulletEnabled val="1"/>
        </dgm:presLayoutVars>
      </dgm:prSet>
      <dgm:spPr/>
    </dgm:pt>
    <dgm:pt modelId="{2360F84B-67BC-440B-B99C-FA4C84729FF8}" type="pres">
      <dgm:prSet presAssocID="{0FE29E5E-5DBC-4C6F-BCFE-F76D10992DB6}" presName="Name13" presStyleLbl="parChTrans1D2" presStyleIdx="5" presStyleCnt="6"/>
      <dgm:spPr/>
    </dgm:pt>
    <dgm:pt modelId="{6A5ED523-4DAF-45FA-BAB8-E305955320FC}" type="pres">
      <dgm:prSet presAssocID="{74DD1083-3670-4F26-972D-68BF8209D78B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066DA20A-DCF0-4A78-879C-D52AC0387159}" type="presOf" srcId="{79A1DBC7-0F1A-45A8-8029-8837B42E8E54}" destId="{C98D0E41-9C34-4057-8924-DD10E5E59C0C}" srcOrd="0" destOrd="0" presId="urn:microsoft.com/office/officeart/2005/8/layout/hierarchy3"/>
    <dgm:cxn modelId="{31807417-F3DF-4B71-A828-29E10779DD25}" type="presOf" srcId="{F0F685EB-D3E6-4347-A818-65E18042571A}" destId="{FF732AB7-696A-4B59-A81D-DAA6601BE3A8}" srcOrd="0" destOrd="0" presId="urn:microsoft.com/office/officeart/2005/8/layout/hierarchy3"/>
    <dgm:cxn modelId="{CDACBD19-9B59-4E50-8C30-0290A1322A3D}" type="presOf" srcId="{8CD002D7-3C5E-430C-85CB-610ACB2290D6}" destId="{ADE02BE7-5C12-4B27-AE88-17F38F3234D6}" srcOrd="0" destOrd="0" presId="urn:microsoft.com/office/officeart/2005/8/layout/hierarchy3"/>
    <dgm:cxn modelId="{0409203A-55BE-4A53-AB3B-884278A36F8F}" type="presOf" srcId="{94B202B8-EE39-41BB-B1E6-EE55334C6161}" destId="{AADD1F9F-823A-4B76-BCF1-2DD354140D1C}" srcOrd="0" destOrd="0" presId="urn:microsoft.com/office/officeart/2005/8/layout/hierarchy3"/>
    <dgm:cxn modelId="{FD77EB5C-64F1-4DE8-A9BE-6F7EA2DB031A}" type="presOf" srcId="{4EAAA0C2-6DA6-4BA7-8CBD-8D49896C8A76}" destId="{2DA40679-5286-4AD9-9489-A4674EF1161A}" srcOrd="0" destOrd="0" presId="urn:microsoft.com/office/officeart/2005/8/layout/hierarchy3"/>
    <dgm:cxn modelId="{6A49D447-C9A1-4F1C-9C83-AF4636F02DD0}" type="presOf" srcId="{EC429F40-7A74-4175-8589-D6E683F08829}" destId="{15E99D2E-D214-40E6-BB8F-6302A4853978}" srcOrd="0" destOrd="0" presId="urn:microsoft.com/office/officeart/2005/8/layout/hierarchy3"/>
    <dgm:cxn modelId="{F8F27C48-8222-4E59-9B66-95B092313962}" srcId="{79A1DBC7-0F1A-45A8-8029-8837B42E8E54}" destId="{8DE0C251-A5EE-4A16-98F6-77105750BF60}" srcOrd="4" destOrd="0" parTransId="{54231979-1D51-4A13-87D8-B790E6DC6330}" sibTransId="{74740AD6-8EEC-44A0-911F-E2478D6DA9FE}"/>
    <dgm:cxn modelId="{913FEB4D-2880-4453-BD0C-D7C472029A58}" type="presOf" srcId="{8DE0C251-A5EE-4A16-98F6-77105750BF60}" destId="{472AFF6D-328C-4E88-B95B-E79489EC8842}" srcOrd="0" destOrd="0" presId="urn:microsoft.com/office/officeart/2005/8/layout/hierarchy3"/>
    <dgm:cxn modelId="{35DE3572-B3AF-4579-A336-8A90A0A942B2}" srcId="{F0F685EB-D3E6-4347-A818-65E18042571A}" destId="{79A1DBC7-0F1A-45A8-8029-8837B42E8E54}" srcOrd="0" destOrd="0" parTransId="{CE09DF8F-7D55-4F89-91CF-E8F80CCDD0AD}" sibTransId="{29BECA0E-0C0B-4557-9DF5-853420BDAADA}"/>
    <dgm:cxn modelId="{0A321858-1826-42E3-A739-A5D41F78EEF5}" srcId="{79A1DBC7-0F1A-45A8-8029-8837B42E8E54}" destId="{77B9385B-631F-434A-98D7-7DE66C539273}" srcOrd="2" destOrd="0" parTransId="{EC429F40-7A74-4175-8589-D6E683F08829}" sibTransId="{95831CE2-5E5F-45A8-933C-0296E4DC77A6}"/>
    <dgm:cxn modelId="{2524868B-76F5-4C29-B188-A02DA92A1DB3}" type="presOf" srcId="{0FE29E5E-5DBC-4C6F-BCFE-F76D10992DB6}" destId="{2360F84B-67BC-440B-B99C-FA4C84729FF8}" srcOrd="0" destOrd="0" presId="urn:microsoft.com/office/officeart/2005/8/layout/hierarchy3"/>
    <dgm:cxn modelId="{6658B68B-755A-440C-B241-05A3487E3B8E}" srcId="{79A1DBC7-0F1A-45A8-8029-8837B42E8E54}" destId="{74DD1083-3670-4F26-972D-68BF8209D78B}" srcOrd="5" destOrd="0" parTransId="{0FE29E5E-5DBC-4C6F-BCFE-F76D10992DB6}" sibTransId="{D81822B2-6BCF-438F-8031-8239D2B115A9}"/>
    <dgm:cxn modelId="{C4D61CA5-D925-4680-88DE-A32B6B4DAF6C}" srcId="{79A1DBC7-0F1A-45A8-8029-8837B42E8E54}" destId="{0B788CD9-46A7-4215-802A-857634C8020E}" srcOrd="1" destOrd="0" parTransId="{30FE16E8-97F5-41AD-961B-0BAE54B69719}" sibTransId="{024F1DA3-62B5-4F41-867C-A3EF51025EC5}"/>
    <dgm:cxn modelId="{F9F01FA5-C149-43C3-B5DD-6234304C5B35}" srcId="{79A1DBC7-0F1A-45A8-8029-8837B42E8E54}" destId="{8CD002D7-3C5E-430C-85CB-610ACB2290D6}" srcOrd="3" destOrd="0" parTransId="{84744231-3A6B-496B-95B1-224B5DC42ED9}" sibTransId="{0769A3D9-FAD6-4668-B4B8-9E0E75660295}"/>
    <dgm:cxn modelId="{1F578CB2-62A7-41F5-8C97-0CB8EB9784D0}" type="presOf" srcId="{79A1DBC7-0F1A-45A8-8029-8837B42E8E54}" destId="{B05F27DF-B09B-4169-AF08-934784C6589B}" srcOrd="1" destOrd="0" presId="urn:microsoft.com/office/officeart/2005/8/layout/hierarchy3"/>
    <dgm:cxn modelId="{E532EECA-BDD2-4313-8932-5941E63AFE0E}" type="presOf" srcId="{0B788CD9-46A7-4215-802A-857634C8020E}" destId="{47215D52-EFE4-4C3E-AF3D-FF40FDD6DEA4}" srcOrd="0" destOrd="0" presId="urn:microsoft.com/office/officeart/2005/8/layout/hierarchy3"/>
    <dgm:cxn modelId="{9DD4FECF-6C53-4392-9F85-7CEE0C34291F}" type="presOf" srcId="{74DD1083-3670-4F26-972D-68BF8209D78B}" destId="{6A5ED523-4DAF-45FA-BAB8-E305955320FC}" srcOrd="0" destOrd="0" presId="urn:microsoft.com/office/officeart/2005/8/layout/hierarchy3"/>
    <dgm:cxn modelId="{04984AD2-D1B2-4155-9137-86598F0323AA}" srcId="{79A1DBC7-0F1A-45A8-8029-8837B42E8E54}" destId="{4EAAA0C2-6DA6-4BA7-8CBD-8D49896C8A76}" srcOrd="0" destOrd="0" parTransId="{94B202B8-EE39-41BB-B1E6-EE55334C6161}" sibTransId="{D2E53764-9453-4817-B1D6-17355A14A275}"/>
    <dgm:cxn modelId="{FB9615D3-4DE9-446E-884C-00EC9A55CEB4}" type="presOf" srcId="{30FE16E8-97F5-41AD-961B-0BAE54B69719}" destId="{C492070E-F120-4184-80A0-E4A35E076C53}" srcOrd="0" destOrd="0" presId="urn:microsoft.com/office/officeart/2005/8/layout/hierarchy3"/>
    <dgm:cxn modelId="{7299B0DE-BC92-4789-BFB3-AA54933E7D04}" type="presOf" srcId="{77B9385B-631F-434A-98D7-7DE66C539273}" destId="{2F1BCD90-7420-4B8A-98FF-04CAF0E17754}" srcOrd="0" destOrd="0" presId="urn:microsoft.com/office/officeart/2005/8/layout/hierarchy3"/>
    <dgm:cxn modelId="{883AABE6-74B6-49D4-8187-E7F053BBEFE0}" type="presOf" srcId="{84744231-3A6B-496B-95B1-224B5DC42ED9}" destId="{323D1BA7-862E-4CF9-AF57-44B316D86952}" srcOrd="0" destOrd="0" presId="urn:microsoft.com/office/officeart/2005/8/layout/hierarchy3"/>
    <dgm:cxn modelId="{58A008F7-EC77-40F3-9EF8-D0140FB0A403}" type="presOf" srcId="{54231979-1D51-4A13-87D8-B790E6DC6330}" destId="{C794DEC1-356B-4925-8830-A4E9B72BCD51}" srcOrd="0" destOrd="0" presId="urn:microsoft.com/office/officeart/2005/8/layout/hierarchy3"/>
    <dgm:cxn modelId="{406EC147-55C5-4E8A-9C2A-827846B56A88}" type="presParOf" srcId="{FF732AB7-696A-4B59-A81D-DAA6601BE3A8}" destId="{B75A115E-7319-4C7C-B0C4-701DC7EC5D8B}" srcOrd="0" destOrd="0" presId="urn:microsoft.com/office/officeart/2005/8/layout/hierarchy3"/>
    <dgm:cxn modelId="{FEEBA741-FD83-492D-A2EB-453DFF8EE311}" type="presParOf" srcId="{B75A115E-7319-4C7C-B0C4-701DC7EC5D8B}" destId="{98219D63-FDCF-4524-A04E-8FEAA7991ED1}" srcOrd="0" destOrd="0" presId="urn:microsoft.com/office/officeart/2005/8/layout/hierarchy3"/>
    <dgm:cxn modelId="{7E0014AB-3828-487B-BED2-C9E320E9975F}" type="presParOf" srcId="{98219D63-FDCF-4524-A04E-8FEAA7991ED1}" destId="{C98D0E41-9C34-4057-8924-DD10E5E59C0C}" srcOrd="0" destOrd="0" presId="urn:microsoft.com/office/officeart/2005/8/layout/hierarchy3"/>
    <dgm:cxn modelId="{95303518-89AA-40CF-8220-A309A49EEAE3}" type="presParOf" srcId="{98219D63-FDCF-4524-A04E-8FEAA7991ED1}" destId="{B05F27DF-B09B-4169-AF08-934784C6589B}" srcOrd="1" destOrd="0" presId="urn:microsoft.com/office/officeart/2005/8/layout/hierarchy3"/>
    <dgm:cxn modelId="{F911DBC8-BAD9-4967-893B-6843BF447CA7}" type="presParOf" srcId="{B75A115E-7319-4C7C-B0C4-701DC7EC5D8B}" destId="{EBC99D8B-F425-46CF-B063-8F0B355F94A1}" srcOrd="1" destOrd="0" presId="urn:microsoft.com/office/officeart/2005/8/layout/hierarchy3"/>
    <dgm:cxn modelId="{8DA3A224-D4E8-4812-A95C-C7D0D4BF5E7B}" type="presParOf" srcId="{EBC99D8B-F425-46CF-B063-8F0B355F94A1}" destId="{AADD1F9F-823A-4B76-BCF1-2DD354140D1C}" srcOrd="0" destOrd="0" presId="urn:microsoft.com/office/officeart/2005/8/layout/hierarchy3"/>
    <dgm:cxn modelId="{8043026C-4B82-40EB-8101-723EF64C4F4D}" type="presParOf" srcId="{EBC99D8B-F425-46CF-B063-8F0B355F94A1}" destId="{2DA40679-5286-4AD9-9489-A4674EF1161A}" srcOrd="1" destOrd="0" presId="urn:microsoft.com/office/officeart/2005/8/layout/hierarchy3"/>
    <dgm:cxn modelId="{F47F9553-86C8-4B1E-923B-2A97C6E54496}" type="presParOf" srcId="{EBC99D8B-F425-46CF-B063-8F0B355F94A1}" destId="{C492070E-F120-4184-80A0-E4A35E076C53}" srcOrd="2" destOrd="0" presId="urn:microsoft.com/office/officeart/2005/8/layout/hierarchy3"/>
    <dgm:cxn modelId="{FF0F1D8D-2F53-4183-83DC-18EE3405B569}" type="presParOf" srcId="{EBC99D8B-F425-46CF-B063-8F0B355F94A1}" destId="{47215D52-EFE4-4C3E-AF3D-FF40FDD6DEA4}" srcOrd="3" destOrd="0" presId="urn:microsoft.com/office/officeart/2005/8/layout/hierarchy3"/>
    <dgm:cxn modelId="{F153EF25-7CAD-4CE8-9F99-C754CCCD3EE4}" type="presParOf" srcId="{EBC99D8B-F425-46CF-B063-8F0B355F94A1}" destId="{15E99D2E-D214-40E6-BB8F-6302A4853978}" srcOrd="4" destOrd="0" presId="urn:microsoft.com/office/officeart/2005/8/layout/hierarchy3"/>
    <dgm:cxn modelId="{21109945-569C-4A83-880B-ED8CFACD17CB}" type="presParOf" srcId="{EBC99D8B-F425-46CF-B063-8F0B355F94A1}" destId="{2F1BCD90-7420-4B8A-98FF-04CAF0E17754}" srcOrd="5" destOrd="0" presId="urn:microsoft.com/office/officeart/2005/8/layout/hierarchy3"/>
    <dgm:cxn modelId="{99F48881-597A-4913-829D-21B357229E2A}" type="presParOf" srcId="{EBC99D8B-F425-46CF-B063-8F0B355F94A1}" destId="{323D1BA7-862E-4CF9-AF57-44B316D86952}" srcOrd="6" destOrd="0" presId="urn:microsoft.com/office/officeart/2005/8/layout/hierarchy3"/>
    <dgm:cxn modelId="{8FC236EC-6B86-47F0-893B-877029ED8E9D}" type="presParOf" srcId="{EBC99D8B-F425-46CF-B063-8F0B355F94A1}" destId="{ADE02BE7-5C12-4B27-AE88-17F38F3234D6}" srcOrd="7" destOrd="0" presId="urn:microsoft.com/office/officeart/2005/8/layout/hierarchy3"/>
    <dgm:cxn modelId="{3CA0E590-5E9B-4DA6-BC88-CC6CD2720AE5}" type="presParOf" srcId="{EBC99D8B-F425-46CF-B063-8F0B355F94A1}" destId="{C794DEC1-356B-4925-8830-A4E9B72BCD51}" srcOrd="8" destOrd="0" presId="urn:microsoft.com/office/officeart/2005/8/layout/hierarchy3"/>
    <dgm:cxn modelId="{0F3DCBC3-7530-4C05-9765-B19BF0108FFC}" type="presParOf" srcId="{EBC99D8B-F425-46CF-B063-8F0B355F94A1}" destId="{472AFF6D-328C-4E88-B95B-E79489EC8842}" srcOrd="9" destOrd="0" presId="urn:microsoft.com/office/officeart/2005/8/layout/hierarchy3"/>
    <dgm:cxn modelId="{6091DEB4-F77B-412C-AF4F-9C8EE36BAAFA}" type="presParOf" srcId="{EBC99D8B-F425-46CF-B063-8F0B355F94A1}" destId="{2360F84B-67BC-440B-B99C-FA4C84729FF8}" srcOrd="10" destOrd="0" presId="urn:microsoft.com/office/officeart/2005/8/layout/hierarchy3"/>
    <dgm:cxn modelId="{508C2579-F1E6-4002-8617-6CA44490ECBB}" type="presParOf" srcId="{EBC99D8B-F425-46CF-B063-8F0B355F94A1}" destId="{6A5ED523-4DAF-45FA-BAB8-E305955320FC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0F685EB-D3E6-4347-A818-65E18042571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A1DBC7-0F1A-45A8-8029-8837B42E8E54}">
      <dgm:prSet phldrT="[Text]"/>
      <dgm:spPr/>
      <dgm:t>
        <a:bodyPr/>
        <a:lstStyle/>
        <a:p>
          <a:r>
            <a:rPr lang="en-US" dirty="0"/>
            <a:t>Titles</a:t>
          </a:r>
        </a:p>
      </dgm:t>
    </dgm:pt>
    <dgm:pt modelId="{CE09DF8F-7D55-4F89-91CF-E8F80CCDD0AD}" type="parTrans" cxnId="{35DE3572-B3AF-4579-A336-8A90A0A942B2}">
      <dgm:prSet/>
      <dgm:spPr/>
      <dgm:t>
        <a:bodyPr/>
        <a:lstStyle/>
        <a:p>
          <a:endParaRPr lang="en-US"/>
        </a:p>
      </dgm:t>
    </dgm:pt>
    <dgm:pt modelId="{29BECA0E-0C0B-4557-9DF5-853420BDAADA}" type="sibTrans" cxnId="{35DE3572-B3AF-4579-A336-8A90A0A942B2}">
      <dgm:prSet/>
      <dgm:spPr/>
      <dgm:t>
        <a:bodyPr/>
        <a:lstStyle/>
        <a:p>
          <a:endParaRPr lang="en-US"/>
        </a:p>
      </dgm:t>
    </dgm:pt>
    <dgm:pt modelId="{4EAAA0C2-6DA6-4BA7-8CBD-8D49896C8A76}">
      <dgm:prSet phldrT="[Text]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Action &amp; Adventure</a:t>
          </a:r>
        </a:p>
      </dgm:t>
    </dgm:pt>
    <dgm:pt modelId="{94B202B8-EE39-41BB-B1E6-EE55334C6161}" type="parTrans" cxnId="{04984AD2-D1B2-4155-9137-86598F0323AA}">
      <dgm:prSet/>
      <dgm:spPr/>
      <dgm:t>
        <a:bodyPr/>
        <a:lstStyle/>
        <a:p>
          <a:endParaRPr lang="en-US"/>
        </a:p>
      </dgm:t>
    </dgm:pt>
    <dgm:pt modelId="{D2E53764-9453-4817-B1D6-17355A14A275}" type="sibTrans" cxnId="{04984AD2-D1B2-4155-9137-86598F0323AA}">
      <dgm:prSet/>
      <dgm:spPr/>
      <dgm:t>
        <a:bodyPr/>
        <a:lstStyle/>
        <a:p>
          <a:endParaRPr lang="en-US"/>
        </a:p>
      </dgm:t>
    </dgm:pt>
    <dgm:pt modelId="{0B788CD9-46A7-4215-802A-857634C8020E}">
      <dgm:prSet phldrT="[Text]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Anthologies &amp; Short Stories</a:t>
          </a:r>
        </a:p>
      </dgm:t>
    </dgm:pt>
    <dgm:pt modelId="{30FE16E8-97F5-41AD-961B-0BAE54B69719}" type="parTrans" cxnId="{C4D61CA5-D925-4680-88DE-A32B6B4DAF6C}">
      <dgm:prSet/>
      <dgm:spPr/>
      <dgm:t>
        <a:bodyPr/>
        <a:lstStyle/>
        <a:p>
          <a:endParaRPr lang="en-US"/>
        </a:p>
      </dgm:t>
    </dgm:pt>
    <dgm:pt modelId="{024F1DA3-62B5-4F41-867C-A3EF51025EC5}" type="sibTrans" cxnId="{C4D61CA5-D925-4680-88DE-A32B6B4DAF6C}">
      <dgm:prSet/>
      <dgm:spPr/>
      <dgm:t>
        <a:bodyPr/>
        <a:lstStyle/>
        <a:p>
          <a:endParaRPr lang="en-US"/>
        </a:p>
      </dgm:t>
    </dgm:pt>
    <dgm:pt modelId="{77B9385B-631F-434A-98D7-7DE66C539273}">
      <dgm:prSet phldrT="[Text]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Historical</a:t>
          </a:r>
        </a:p>
      </dgm:t>
    </dgm:pt>
    <dgm:pt modelId="{EC429F40-7A74-4175-8589-D6E683F08829}" type="parTrans" cxnId="{0A321858-1826-42E3-A739-A5D41F78EEF5}">
      <dgm:prSet/>
      <dgm:spPr/>
      <dgm:t>
        <a:bodyPr/>
        <a:lstStyle/>
        <a:p>
          <a:endParaRPr lang="en-US"/>
        </a:p>
      </dgm:t>
    </dgm:pt>
    <dgm:pt modelId="{95831CE2-5E5F-45A8-933C-0296E4DC77A6}" type="sibTrans" cxnId="{0A321858-1826-42E3-A739-A5D41F78EEF5}">
      <dgm:prSet/>
      <dgm:spPr/>
      <dgm:t>
        <a:bodyPr/>
        <a:lstStyle/>
        <a:p>
          <a:endParaRPr lang="en-US"/>
        </a:p>
      </dgm:t>
    </dgm:pt>
    <dgm:pt modelId="{BAB18BE8-2E2A-46C0-8972-B124E28CC990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Adventurers &amp; Explorers</a:t>
          </a:r>
        </a:p>
      </dgm:t>
    </dgm:pt>
    <dgm:pt modelId="{90472F04-3D6F-4213-86F1-3E7BC77F4C28}" type="parTrans" cxnId="{6C23D2E2-3D4F-4CC5-B5B5-DF23B76B1B9E}">
      <dgm:prSet/>
      <dgm:spPr/>
      <dgm:t>
        <a:bodyPr/>
        <a:lstStyle/>
        <a:p>
          <a:endParaRPr lang="en-US"/>
        </a:p>
      </dgm:t>
    </dgm:pt>
    <dgm:pt modelId="{8C056A09-34BB-4BB6-B056-7E667DE6ACFA}" type="sibTrans" cxnId="{6C23D2E2-3D4F-4CC5-B5B5-DF23B76B1B9E}">
      <dgm:prSet/>
      <dgm:spPr/>
      <dgm:t>
        <a:bodyPr/>
        <a:lstStyle/>
        <a:p>
          <a:endParaRPr lang="en-US"/>
        </a:p>
      </dgm:t>
    </dgm:pt>
    <dgm:pt modelId="{8CD002D7-3C5E-430C-85CB-610ACB2290D6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Sexuality &amp; Sexual Health</a:t>
          </a:r>
        </a:p>
      </dgm:t>
    </dgm:pt>
    <dgm:pt modelId="{84744231-3A6B-496B-95B1-224B5DC42ED9}" type="parTrans" cxnId="{F9F01FA5-C149-43C3-B5DD-6234304C5B35}">
      <dgm:prSet/>
      <dgm:spPr/>
      <dgm:t>
        <a:bodyPr/>
        <a:lstStyle/>
        <a:p>
          <a:endParaRPr lang="en-US"/>
        </a:p>
      </dgm:t>
    </dgm:pt>
    <dgm:pt modelId="{0769A3D9-FAD6-4668-B4B8-9E0E75660295}" type="sibTrans" cxnId="{F9F01FA5-C149-43C3-B5DD-6234304C5B35}">
      <dgm:prSet/>
      <dgm:spPr/>
      <dgm:t>
        <a:bodyPr/>
        <a:lstStyle/>
        <a:p>
          <a:endParaRPr lang="en-US"/>
        </a:p>
      </dgm:t>
    </dgm:pt>
    <dgm:pt modelId="{74DD1083-3670-4F26-972D-68BF8209D78B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Latin</a:t>
          </a:r>
        </a:p>
      </dgm:t>
    </dgm:pt>
    <dgm:pt modelId="{0FE29E5E-5DBC-4C6F-BCFE-F76D10992DB6}" type="parTrans" cxnId="{6658B68B-755A-440C-B241-05A3487E3B8E}">
      <dgm:prSet/>
      <dgm:spPr/>
      <dgm:t>
        <a:bodyPr/>
        <a:lstStyle/>
        <a:p>
          <a:endParaRPr lang="en-US"/>
        </a:p>
      </dgm:t>
    </dgm:pt>
    <dgm:pt modelId="{D81822B2-6BCF-438F-8031-8239D2B115A9}" type="sibTrans" cxnId="{6658B68B-755A-440C-B241-05A3487E3B8E}">
      <dgm:prSet/>
      <dgm:spPr/>
      <dgm:t>
        <a:bodyPr/>
        <a:lstStyle/>
        <a:p>
          <a:endParaRPr lang="en-US"/>
        </a:p>
      </dgm:t>
    </dgm:pt>
    <dgm:pt modelId="{FF732AB7-696A-4B59-A81D-DAA6601BE3A8}" type="pres">
      <dgm:prSet presAssocID="{F0F685EB-D3E6-4347-A818-65E18042571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5A115E-7319-4C7C-B0C4-701DC7EC5D8B}" type="pres">
      <dgm:prSet presAssocID="{79A1DBC7-0F1A-45A8-8029-8837B42E8E54}" presName="root" presStyleCnt="0"/>
      <dgm:spPr/>
    </dgm:pt>
    <dgm:pt modelId="{98219D63-FDCF-4524-A04E-8FEAA7991ED1}" type="pres">
      <dgm:prSet presAssocID="{79A1DBC7-0F1A-45A8-8029-8837B42E8E54}" presName="rootComposite" presStyleCnt="0"/>
      <dgm:spPr/>
    </dgm:pt>
    <dgm:pt modelId="{C98D0E41-9C34-4057-8924-DD10E5E59C0C}" type="pres">
      <dgm:prSet presAssocID="{79A1DBC7-0F1A-45A8-8029-8837B42E8E54}" presName="rootText" presStyleLbl="node1" presStyleIdx="0" presStyleCnt="1"/>
      <dgm:spPr/>
    </dgm:pt>
    <dgm:pt modelId="{B05F27DF-B09B-4169-AF08-934784C6589B}" type="pres">
      <dgm:prSet presAssocID="{79A1DBC7-0F1A-45A8-8029-8837B42E8E54}" presName="rootConnector" presStyleLbl="node1" presStyleIdx="0" presStyleCnt="1"/>
      <dgm:spPr/>
    </dgm:pt>
    <dgm:pt modelId="{EBC99D8B-F425-46CF-B063-8F0B355F94A1}" type="pres">
      <dgm:prSet presAssocID="{79A1DBC7-0F1A-45A8-8029-8837B42E8E54}" presName="childShape" presStyleCnt="0"/>
      <dgm:spPr/>
    </dgm:pt>
    <dgm:pt modelId="{AADD1F9F-823A-4B76-BCF1-2DD354140D1C}" type="pres">
      <dgm:prSet presAssocID="{94B202B8-EE39-41BB-B1E6-EE55334C6161}" presName="Name13" presStyleLbl="parChTrans1D2" presStyleIdx="0" presStyleCnt="6"/>
      <dgm:spPr/>
    </dgm:pt>
    <dgm:pt modelId="{2DA40679-5286-4AD9-9489-A4674EF1161A}" type="pres">
      <dgm:prSet presAssocID="{4EAAA0C2-6DA6-4BA7-8CBD-8D49896C8A76}" presName="childText" presStyleLbl="bgAcc1" presStyleIdx="0" presStyleCnt="6">
        <dgm:presLayoutVars>
          <dgm:bulletEnabled val="1"/>
        </dgm:presLayoutVars>
      </dgm:prSet>
      <dgm:spPr/>
    </dgm:pt>
    <dgm:pt modelId="{C492070E-F120-4184-80A0-E4A35E076C53}" type="pres">
      <dgm:prSet presAssocID="{30FE16E8-97F5-41AD-961B-0BAE54B69719}" presName="Name13" presStyleLbl="parChTrans1D2" presStyleIdx="1" presStyleCnt="6"/>
      <dgm:spPr/>
    </dgm:pt>
    <dgm:pt modelId="{47215D52-EFE4-4C3E-AF3D-FF40FDD6DEA4}" type="pres">
      <dgm:prSet presAssocID="{0B788CD9-46A7-4215-802A-857634C8020E}" presName="childText" presStyleLbl="bgAcc1" presStyleIdx="1" presStyleCnt="6">
        <dgm:presLayoutVars>
          <dgm:bulletEnabled val="1"/>
        </dgm:presLayoutVars>
      </dgm:prSet>
      <dgm:spPr/>
    </dgm:pt>
    <dgm:pt modelId="{15E99D2E-D214-40E6-BB8F-6302A4853978}" type="pres">
      <dgm:prSet presAssocID="{EC429F40-7A74-4175-8589-D6E683F08829}" presName="Name13" presStyleLbl="parChTrans1D2" presStyleIdx="2" presStyleCnt="6"/>
      <dgm:spPr/>
    </dgm:pt>
    <dgm:pt modelId="{2F1BCD90-7420-4B8A-98FF-04CAF0E17754}" type="pres">
      <dgm:prSet presAssocID="{77B9385B-631F-434A-98D7-7DE66C539273}" presName="childText" presStyleLbl="bgAcc1" presStyleIdx="2" presStyleCnt="6">
        <dgm:presLayoutVars>
          <dgm:bulletEnabled val="1"/>
        </dgm:presLayoutVars>
      </dgm:prSet>
      <dgm:spPr/>
    </dgm:pt>
    <dgm:pt modelId="{DD0FB4E8-B03C-49BB-8D6E-DC202252D235}" type="pres">
      <dgm:prSet presAssocID="{90472F04-3D6F-4213-86F1-3E7BC77F4C28}" presName="Name13" presStyleLbl="parChTrans1D2" presStyleIdx="3" presStyleCnt="6"/>
      <dgm:spPr/>
    </dgm:pt>
    <dgm:pt modelId="{0F9BBB13-6001-4C77-BFC4-537033CF64F6}" type="pres">
      <dgm:prSet presAssocID="{BAB18BE8-2E2A-46C0-8972-B124E28CC990}" presName="childText" presStyleLbl="bgAcc1" presStyleIdx="3" presStyleCnt="6">
        <dgm:presLayoutVars>
          <dgm:bulletEnabled val="1"/>
        </dgm:presLayoutVars>
      </dgm:prSet>
      <dgm:spPr/>
    </dgm:pt>
    <dgm:pt modelId="{323D1BA7-862E-4CF9-AF57-44B316D86952}" type="pres">
      <dgm:prSet presAssocID="{84744231-3A6B-496B-95B1-224B5DC42ED9}" presName="Name13" presStyleLbl="parChTrans1D2" presStyleIdx="4" presStyleCnt="6"/>
      <dgm:spPr/>
    </dgm:pt>
    <dgm:pt modelId="{ADE02BE7-5C12-4B27-AE88-17F38F3234D6}" type="pres">
      <dgm:prSet presAssocID="{8CD002D7-3C5E-430C-85CB-610ACB2290D6}" presName="childText" presStyleLbl="bgAcc1" presStyleIdx="4" presStyleCnt="6">
        <dgm:presLayoutVars>
          <dgm:bulletEnabled val="1"/>
        </dgm:presLayoutVars>
      </dgm:prSet>
      <dgm:spPr/>
    </dgm:pt>
    <dgm:pt modelId="{2360F84B-67BC-440B-B99C-FA4C84729FF8}" type="pres">
      <dgm:prSet presAssocID="{0FE29E5E-5DBC-4C6F-BCFE-F76D10992DB6}" presName="Name13" presStyleLbl="parChTrans1D2" presStyleIdx="5" presStyleCnt="6"/>
      <dgm:spPr/>
    </dgm:pt>
    <dgm:pt modelId="{6A5ED523-4DAF-45FA-BAB8-E305955320FC}" type="pres">
      <dgm:prSet presAssocID="{74DD1083-3670-4F26-972D-68BF8209D78B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066DA20A-DCF0-4A78-879C-D52AC0387159}" type="presOf" srcId="{79A1DBC7-0F1A-45A8-8029-8837B42E8E54}" destId="{C98D0E41-9C34-4057-8924-DD10E5E59C0C}" srcOrd="0" destOrd="0" presId="urn:microsoft.com/office/officeart/2005/8/layout/hierarchy3"/>
    <dgm:cxn modelId="{31807417-F3DF-4B71-A828-29E10779DD25}" type="presOf" srcId="{F0F685EB-D3E6-4347-A818-65E18042571A}" destId="{FF732AB7-696A-4B59-A81D-DAA6601BE3A8}" srcOrd="0" destOrd="0" presId="urn:microsoft.com/office/officeart/2005/8/layout/hierarchy3"/>
    <dgm:cxn modelId="{CDACBD19-9B59-4E50-8C30-0290A1322A3D}" type="presOf" srcId="{8CD002D7-3C5E-430C-85CB-610ACB2290D6}" destId="{ADE02BE7-5C12-4B27-AE88-17F38F3234D6}" srcOrd="0" destOrd="0" presId="urn:microsoft.com/office/officeart/2005/8/layout/hierarchy3"/>
    <dgm:cxn modelId="{0409203A-55BE-4A53-AB3B-884278A36F8F}" type="presOf" srcId="{94B202B8-EE39-41BB-B1E6-EE55334C6161}" destId="{AADD1F9F-823A-4B76-BCF1-2DD354140D1C}" srcOrd="0" destOrd="0" presId="urn:microsoft.com/office/officeart/2005/8/layout/hierarchy3"/>
    <dgm:cxn modelId="{AE2E8D3B-25A3-46E0-9977-EB56DF42E032}" type="presOf" srcId="{BAB18BE8-2E2A-46C0-8972-B124E28CC990}" destId="{0F9BBB13-6001-4C77-BFC4-537033CF64F6}" srcOrd="0" destOrd="0" presId="urn:microsoft.com/office/officeart/2005/8/layout/hierarchy3"/>
    <dgm:cxn modelId="{FD77EB5C-64F1-4DE8-A9BE-6F7EA2DB031A}" type="presOf" srcId="{4EAAA0C2-6DA6-4BA7-8CBD-8D49896C8A76}" destId="{2DA40679-5286-4AD9-9489-A4674EF1161A}" srcOrd="0" destOrd="0" presId="urn:microsoft.com/office/officeart/2005/8/layout/hierarchy3"/>
    <dgm:cxn modelId="{6A49D447-C9A1-4F1C-9C83-AF4636F02DD0}" type="presOf" srcId="{EC429F40-7A74-4175-8589-D6E683F08829}" destId="{15E99D2E-D214-40E6-BB8F-6302A4853978}" srcOrd="0" destOrd="0" presId="urn:microsoft.com/office/officeart/2005/8/layout/hierarchy3"/>
    <dgm:cxn modelId="{35DE3572-B3AF-4579-A336-8A90A0A942B2}" srcId="{F0F685EB-D3E6-4347-A818-65E18042571A}" destId="{79A1DBC7-0F1A-45A8-8029-8837B42E8E54}" srcOrd="0" destOrd="0" parTransId="{CE09DF8F-7D55-4F89-91CF-E8F80CCDD0AD}" sibTransId="{29BECA0E-0C0B-4557-9DF5-853420BDAADA}"/>
    <dgm:cxn modelId="{0A321858-1826-42E3-A739-A5D41F78EEF5}" srcId="{79A1DBC7-0F1A-45A8-8029-8837B42E8E54}" destId="{77B9385B-631F-434A-98D7-7DE66C539273}" srcOrd="2" destOrd="0" parTransId="{EC429F40-7A74-4175-8589-D6E683F08829}" sibTransId="{95831CE2-5E5F-45A8-933C-0296E4DC77A6}"/>
    <dgm:cxn modelId="{2524868B-76F5-4C29-B188-A02DA92A1DB3}" type="presOf" srcId="{0FE29E5E-5DBC-4C6F-BCFE-F76D10992DB6}" destId="{2360F84B-67BC-440B-B99C-FA4C84729FF8}" srcOrd="0" destOrd="0" presId="urn:microsoft.com/office/officeart/2005/8/layout/hierarchy3"/>
    <dgm:cxn modelId="{6658B68B-755A-440C-B241-05A3487E3B8E}" srcId="{79A1DBC7-0F1A-45A8-8029-8837B42E8E54}" destId="{74DD1083-3670-4F26-972D-68BF8209D78B}" srcOrd="5" destOrd="0" parTransId="{0FE29E5E-5DBC-4C6F-BCFE-F76D10992DB6}" sibTransId="{D81822B2-6BCF-438F-8031-8239D2B115A9}"/>
    <dgm:cxn modelId="{C4D61CA5-D925-4680-88DE-A32B6B4DAF6C}" srcId="{79A1DBC7-0F1A-45A8-8029-8837B42E8E54}" destId="{0B788CD9-46A7-4215-802A-857634C8020E}" srcOrd="1" destOrd="0" parTransId="{30FE16E8-97F5-41AD-961B-0BAE54B69719}" sibTransId="{024F1DA3-62B5-4F41-867C-A3EF51025EC5}"/>
    <dgm:cxn modelId="{F9F01FA5-C149-43C3-B5DD-6234304C5B35}" srcId="{79A1DBC7-0F1A-45A8-8029-8837B42E8E54}" destId="{8CD002D7-3C5E-430C-85CB-610ACB2290D6}" srcOrd="4" destOrd="0" parTransId="{84744231-3A6B-496B-95B1-224B5DC42ED9}" sibTransId="{0769A3D9-FAD6-4668-B4B8-9E0E75660295}"/>
    <dgm:cxn modelId="{1F578CB2-62A7-41F5-8C97-0CB8EB9784D0}" type="presOf" srcId="{79A1DBC7-0F1A-45A8-8029-8837B42E8E54}" destId="{B05F27DF-B09B-4169-AF08-934784C6589B}" srcOrd="1" destOrd="0" presId="urn:microsoft.com/office/officeart/2005/8/layout/hierarchy3"/>
    <dgm:cxn modelId="{E532EECA-BDD2-4313-8932-5941E63AFE0E}" type="presOf" srcId="{0B788CD9-46A7-4215-802A-857634C8020E}" destId="{47215D52-EFE4-4C3E-AF3D-FF40FDD6DEA4}" srcOrd="0" destOrd="0" presId="urn:microsoft.com/office/officeart/2005/8/layout/hierarchy3"/>
    <dgm:cxn modelId="{9DD4FECF-6C53-4392-9F85-7CEE0C34291F}" type="presOf" srcId="{74DD1083-3670-4F26-972D-68BF8209D78B}" destId="{6A5ED523-4DAF-45FA-BAB8-E305955320FC}" srcOrd="0" destOrd="0" presId="urn:microsoft.com/office/officeart/2005/8/layout/hierarchy3"/>
    <dgm:cxn modelId="{04984AD2-D1B2-4155-9137-86598F0323AA}" srcId="{79A1DBC7-0F1A-45A8-8029-8837B42E8E54}" destId="{4EAAA0C2-6DA6-4BA7-8CBD-8D49896C8A76}" srcOrd="0" destOrd="0" parTransId="{94B202B8-EE39-41BB-B1E6-EE55334C6161}" sibTransId="{D2E53764-9453-4817-B1D6-17355A14A275}"/>
    <dgm:cxn modelId="{FB9615D3-4DE9-446E-884C-00EC9A55CEB4}" type="presOf" srcId="{30FE16E8-97F5-41AD-961B-0BAE54B69719}" destId="{C492070E-F120-4184-80A0-E4A35E076C53}" srcOrd="0" destOrd="0" presId="urn:microsoft.com/office/officeart/2005/8/layout/hierarchy3"/>
    <dgm:cxn modelId="{7299B0DE-BC92-4789-BFB3-AA54933E7D04}" type="presOf" srcId="{77B9385B-631F-434A-98D7-7DE66C539273}" destId="{2F1BCD90-7420-4B8A-98FF-04CAF0E17754}" srcOrd="0" destOrd="0" presId="urn:microsoft.com/office/officeart/2005/8/layout/hierarchy3"/>
    <dgm:cxn modelId="{6C23D2E2-3D4F-4CC5-B5B5-DF23B76B1B9E}" srcId="{79A1DBC7-0F1A-45A8-8029-8837B42E8E54}" destId="{BAB18BE8-2E2A-46C0-8972-B124E28CC990}" srcOrd="3" destOrd="0" parTransId="{90472F04-3D6F-4213-86F1-3E7BC77F4C28}" sibTransId="{8C056A09-34BB-4BB6-B056-7E667DE6ACFA}"/>
    <dgm:cxn modelId="{883AABE6-74B6-49D4-8187-E7F053BBEFE0}" type="presOf" srcId="{84744231-3A6B-496B-95B1-224B5DC42ED9}" destId="{323D1BA7-862E-4CF9-AF57-44B316D86952}" srcOrd="0" destOrd="0" presId="urn:microsoft.com/office/officeart/2005/8/layout/hierarchy3"/>
    <dgm:cxn modelId="{3E701DEF-9CF8-4F02-AA1E-0FCCB847A71D}" type="presOf" srcId="{90472F04-3D6F-4213-86F1-3E7BC77F4C28}" destId="{DD0FB4E8-B03C-49BB-8D6E-DC202252D235}" srcOrd="0" destOrd="0" presId="urn:microsoft.com/office/officeart/2005/8/layout/hierarchy3"/>
    <dgm:cxn modelId="{406EC147-55C5-4E8A-9C2A-827846B56A88}" type="presParOf" srcId="{FF732AB7-696A-4B59-A81D-DAA6601BE3A8}" destId="{B75A115E-7319-4C7C-B0C4-701DC7EC5D8B}" srcOrd="0" destOrd="0" presId="urn:microsoft.com/office/officeart/2005/8/layout/hierarchy3"/>
    <dgm:cxn modelId="{FEEBA741-FD83-492D-A2EB-453DFF8EE311}" type="presParOf" srcId="{B75A115E-7319-4C7C-B0C4-701DC7EC5D8B}" destId="{98219D63-FDCF-4524-A04E-8FEAA7991ED1}" srcOrd="0" destOrd="0" presId="urn:microsoft.com/office/officeart/2005/8/layout/hierarchy3"/>
    <dgm:cxn modelId="{7E0014AB-3828-487B-BED2-C9E320E9975F}" type="presParOf" srcId="{98219D63-FDCF-4524-A04E-8FEAA7991ED1}" destId="{C98D0E41-9C34-4057-8924-DD10E5E59C0C}" srcOrd="0" destOrd="0" presId="urn:microsoft.com/office/officeart/2005/8/layout/hierarchy3"/>
    <dgm:cxn modelId="{95303518-89AA-40CF-8220-A309A49EEAE3}" type="presParOf" srcId="{98219D63-FDCF-4524-A04E-8FEAA7991ED1}" destId="{B05F27DF-B09B-4169-AF08-934784C6589B}" srcOrd="1" destOrd="0" presId="urn:microsoft.com/office/officeart/2005/8/layout/hierarchy3"/>
    <dgm:cxn modelId="{F911DBC8-BAD9-4967-893B-6843BF447CA7}" type="presParOf" srcId="{B75A115E-7319-4C7C-B0C4-701DC7EC5D8B}" destId="{EBC99D8B-F425-46CF-B063-8F0B355F94A1}" srcOrd="1" destOrd="0" presId="urn:microsoft.com/office/officeart/2005/8/layout/hierarchy3"/>
    <dgm:cxn modelId="{8DA3A224-D4E8-4812-A95C-C7D0D4BF5E7B}" type="presParOf" srcId="{EBC99D8B-F425-46CF-B063-8F0B355F94A1}" destId="{AADD1F9F-823A-4B76-BCF1-2DD354140D1C}" srcOrd="0" destOrd="0" presId="urn:microsoft.com/office/officeart/2005/8/layout/hierarchy3"/>
    <dgm:cxn modelId="{8043026C-4B82-40EB-8101-723EF64C4F4D}" type="presParOf" srcId="{EBC99D8B-F425-46CF-B063-8F0B355F94A1}" destId="{2DA40679-5286-4AD9-9489-A4674EF1161A}" srcOrd="1" destOrd="0" presId="urn:microsoft.com/office/officeart/2005/8/layout/hierarchy3"/>
    <dgm:cxn modelId="{F47F9553-86C8-4B1E-923B-2A97C6E54496}" type="presParOf" srcId="{EBC99D8B-F425-46CF-B063-8F0B355F94A1}" destId="{C492070E-F120-4184-80A0-E4A35E076C53}" srcOrd="2" destOrd="0" presId="urn:microsoft.com/office/officeart/2005/8/layout/hierarchy3"/>
    <dgm:cxn modelId="{FF0F1D8D-2F53-4183-83DC-18EE3405B569}" type="presParOf" srcId="{EBC99D8B-F425-46CF-B063-8F0B355F94A1}" destId="{47215D52-EFE4-4C3E-AF3D-FF40FDD6DEA4}" srcOrd="3" destOrd="0" presId="urn:microsoft.com/office/officeart/2005/8/layout/hierarchy3"/>
    <dgm:cxn modelId="{F153EF25-7CAD-4CE8-9F99-C754CCCD3EE4}" type="presParOf" srcId="{EBC99D8B-F425-46CF-B063-8F0B355F94A1}" destId="{15E99D2E-D214-40E6-BB8F-6302A4853978}" srcOrd="4" destOrd="0" presId="urn:microsoft.com/office/officeart/2005/8/layout/hierarchy3"/>
    <dgm:cxn modelId="{21109945-569C-4A83-880B-ED8CFACD17CB}" type="presParOf" srcId="{EBC99D8B-F425-46CF-B063-8F0B355F94A1}" destId="{2F1BCD90-7420-4B8A-98FF-04CAF0E17754}" srcOrd="5" destOrd="0" presId="urn:microsoft.com/office/officeart/2005/8/layout/hierarchy3"/>
    <dgm:cxn modelId="{ECE8644E-15CA-4648-9BC1-49FC42D6EF74}" type="presParOf" srcId="{EBC99D8B-F425-46CF-B063-8F0B355F94A1}" destId="{DD0FB4E8-B03C-49BB-8D6E-DC202252D235}" srcOrd="6" destOrd="0" presId="urn:microsoft.com/office/officeart/2005/8/layout/hierarchy3"/>
    <dgm:cxn modelId="{76BA873D-B157-465A-B203-9CAEA12B39BB}" type="presParOf" srcId="{EBC99D8B-F425-46CF-B063-8F0B355F94A1}" destId="{0F9BBB13-6001-4C77-BFC4-537033CF64F6}" srcOrd="7" destOrd="0" presId="urn:microsoft.com/office/officeart/2005/8/layout/hierarchy3"/>
    <dgm:cxn modelId="{99F48881-597A-4913-829D-21B357229E2A}" type="presParOf" srcId="{EBC99D8B-F425-46CF-B063-8F0B355F94A1}" destId="{323D1BA7-862E-4CF9-AF57-44B316D86952}" srcOrd="8" destOrd="0" presId="urn:microsoft.com/office/officeart/2005/8/layout/hierarchy3"/>
    <dgm:cxn modelId="{8FC236EC-6B86-47F0-893B-877029ED8E9D}" type="presParOf" srcId="{EBC99D8B-F425-46CF-B063-8F0B355F94A1}" destId="{ADE02BE7-5C12-4B27-AE88-17F38F3234D6}" srcOrd="9" destOrd="0" presId="urn:microsoft.com/office/officeart/2005/8/layout/hierarchy3"/>
    <dgm:cxn modelId="{6091DEB4-F77B-412C-AF4F-9C8EE36BAAFA}" type="presParOf" srcId="{EBC99D8B-F425-46CF-B063-8F0B355F94A1}" destId="{2360F84B-67BC-440B-B99C-FA4C84729FF8}" srcOrd="10" destOrd="0" presId="urn:microsoft.com/office/officeart/2005/8/layout/hierarchy3"/>
    <dgm:cxn modelId="{508C2579-F1E6-4002-8617-6CA44490ECBB}" type="presParOf" srcId="{EBC99D8B-F425-46CF-B063-8F0B355F94A1}" destId="{6A5ED523-4DAF-45FA-BAB8-E305955320FC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E42872-43A2-43F0-A37B-AD4AD8CEF9A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63B8E9-EFAC-45CF-ADD1-B44B017D75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Dig Deeper</a:t>
          </a:r>
        </a:p>
      </dgm:t>
    </dgm:pt>
    <dgm:pt modelId="{64375696-4C0C-40C2-AE2F-3297A900F7A4}" type="parTrans" cxnId="{BB64E841-075C-4E07-95BA-AC9D215B79FF}">
      <dgm:prSet/>
      <dgm:spPr/>
      <dgm:t>
        <a:bodyPr/>
        <a:lstStyle/>
        <a:p>
          <a:endParaRPr lang="en-US"/>
        </a:p>
      </dgm:t>
    </dgm:pt>
    <dgm:pt modelId="{A6EE17F5-CDAF-4D6A-BC69-9AA85D962930}" type="sibTrans" cxnId="{BB64E841-075C-4E07-95BA-AC9D215B79FF}">
      <dgm:prSet/>
      <dgm:spPr/>
      <dgm:t>
        <a:bodyPr/>
        <a:lstStyle/>
        <a:p>
          <a:endParaRPr lang="en-US"/>
        </a:p>
      </dgm:t>
    </dgm:pt>
    <dgm:pt modelId="{14D89C14-B8EF-4909-A5AC-035421C785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Podcasts &amp; Audible Originals</a:t>
          </a:r>
        </a:p>
      </dgm:t>
    </dgm:pt>
    <dgm:pt modelId="{38564635-2C20-40D8-AD58-CAEF2E7CDD9C}" type="parTrans" cxnId="{02DFC778-BC56-496E-9C92-36FC67E80557}">
      <dgm:prSet/>
      <dgm:spPr/>
      <dgm:t>
        <a:bodyPr/>
        <a:lstStyle/>
        <a:p>
          <a:endParaRPr lang="en-US"/>
        </a:p>
      </dgm:t>
    </dgm:pt>
    <dgm:pt modelId="{91916CCE-3746-449B-A199-4012624F4E9C}" type="sibTrans" cxnId="{02DFC778-BC56-496E-9C92-36FC67E80557}">
      <dgm:prSet/>
      <dgm:spPr/>
      <dgm:t>
        <a:bodyPr/>
        <a:lstStyle/>
        <a:p>
          <a:endParaRPr lang="en-US"/>
        </a:p>
      </dgm:t>
    </dgm:pt>
    <dgm:pt modelId="{25550AA5-7862-46A4-8EF0-246C3C0405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Category Analysis</a:t>
          </a:r>
        </a:p>
      </dgm:t>
    </dgm:pt>
    <dgm:pt modelId="{99BFE6DA-AB34-4397-9014-C981529959EE}" type="parTrans" cxnId="{50AC2A2E-42AE-4C54-B2EF-233CFA016C4F}">
      <dgm:prSet/>
      <dgm:spPr/>
      <dgm:t>
        <a:bodyPr/>
        <a:lstStyle/>
        <a:p>
          <a:endParaRPr lang="en-US"/>
        </a:p>
      </dgm:t>
    </dgm:pt>
    <dgm:pt modelId="{78159887-9377-435F-9C2A-642A6211973D}" type="sibTrans" cxnId="{50AC2A2E-42AE-4C54-B2EF-233CFA016C4F}">
      <dgm:prSet/>
      <dgm:spPr/>
      <dgm:t>
        <a:bodyPr/>
        <a:lstStyle/>
        <a:p>
          <a:endParaRPr lang="en-US"/>
        </a:p>
      </dgm:t>
    </dgm:pt>
    <dgm:pt modelId="{D443B3DD-C11B-49D7-A257-9150D1CD4258}" type="pres">
      <dgm:prSet presAssocID="{EDE42872-43A2-43F0-A37B-AD4AD8CEF9A2}" presName="root" presStyleCnt="0">
        <dgm:presLayoutVars>
          <dgm:dir/>
          <dgm:resizeHandles val="exact"/>
        </dgm:presLayoutVars>
      </dgm:prSet>
      <dgm:spPr/>
    </dgm:pt>
    <dgm:pt modelId="{44D07FC1-B3E0-4E25-94CC-8794B87AB0A6}" type="pres">
      <dgm:prSet presAssocID="{7163B8E9-EFAC-45CF-ADD1-B44B017D7547}" presName="compNode" presStyleCnt="0"/>
      <dgm:spPr/>
    </dgm:pt>
    <dgm:pt modelId="{B78027B4-B84E-4108-A9CD-AAA48C69E8FE}" type="pres">
      <dgm:prSet presAssocID="{7163B8E9-EFAC-45CF-ADD1-B44B017D754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bor with solid fill"/>
        </a:ext>
      </dgm:extLst>
    </dgm:pt>
    <dgm:pt modelId="{07218133-8302-4B96-BAFE-5B31089BAE5A}" type="pres">
      <dgm:prSet presAssocID="{7163B8E9-EFAC-45CF-ADD1-B44B017D7547}" presName="spaceRect" presStyleCnt="0"/>
      <dgm:spPr/>
    </dgm:pt>
    <dgm:pt modelId="{D26015DD-6722-435C-B3AD-65409A27314B}" type="pres">
      <dgm:prSet presAssocID="{7163B8E9-EFAC-45CF-ADD1-B44B017D7547}" presName="textRect" presStyleLbl="revTx" presStyleIdx="0" presStyleCnt="3">
        <dgm:presLayoutVars>
          <dgm:chMax val="1"/>
          <dgm:chPref val="1"/>
        </dgm:presLayoutVars>
      </dgm:prSet>
      <dgm:spPr/>
    </dgm:pt>
    <dgm:pt modelId="{371BEA72-19B2-49B9-9F11-2FDD988E3273}" type="pres">
      <dgm:prSet presAssocID="{A6EE17F5-CDAF-4D6A-BC69-9AA85D962930}" presName="sibTrans" presStyleCnt="0"/>
      <dgm:spPr/>
    </dgm:pt>
    <dgm:pt modelId="{FCF088E9-54C9-420D-9EB1-FD1C05E0BEDD}" type="pres">
      <dgm:prSet presAssocID="{14D89C14-B8EF-4909-A5AC-035421C785EB}" presName="compNode" presStyleCnt="0"/>
      <dgm:spPr/>
    </dgm:pt>
    <dgm:pt modelId="{8744A11B-78DC-4B0A-A01B-9B154CCD3AFC}" type="pres">
      <dgm:prSet presAssocID="{14D89C14-B8EF-4909-A5AC-035421C785E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phones with solid fill"/>
        </a:ext>
      </dgm:extLst>
    </dgm:pt>
    <dgm:pt modelId="{7FE8E2FB-292B-4BCF-8722-EFE33E70D10B}" type="pres">
      <dgm:prSet presAssocID="{14D89C14-B8EF-4909-A5AC-035421C785EB}" presName="spaceRect" presStyleCnt="0"/>
      <dgm:spPr/>
    </dgm:pt>
    <dgm:pt modelId="{32E96C7B-4C10-4E86-8284-A2D2103874A0}" type="pres">
      <dgm:prSet presAssocID="{14D89C14-B8EF-4909-A5AC-035421C785EB}" presName="textRect" presStyleLbl="revTx" presStyleIdx="1" presStyleCnt="3">
        <dgm:presLayoutVars>
          <dgm:chMax val="1"/>
          <dgm:chPref val="1"/>
        </dgm:presLayoutVars>
      </dgm:prSet>
      <dgm:spPr/>
    </dgm:pt>
    <dgm:pt modelId="{1338BFEB-9C26-43DA-85EB-3B1371F3C8EF}" type="pres">
      <dgm:prSet presAssocID="{91916CCE-3746-449B-A199-4012624F4E9C}" presName="sibTrans" presStyleCnt="0"/>
      <dgm:spPr/>
    </dgm:pt>
    <dgm:pt modelId="{EB6FCBC5-0709-4AB9-B569-1FB438F29B06}" type="pres">
      <dgm:prSet presAssocID="{25550AA5-7862-46A4-8EF0-246C3C0405CB}" presName="compNode" presStyleCnt="0"/>
      <dgm:spPr/>
    </dgm:pt>
    <dgm:pt modelId="{AA4DE5B5-5FD6-47DC-BB15-43902E722309}" type="pres">
      <dgm:prSet presAssocID="{25550AA5-7862-46A4-8EF0-246C3C0405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with solid fill"/>
        </a:ext>
      </dgm:extLst>
    </dgm:pt>
    <dgm:pt modelId="{F46DFFEF-21D7-4FC1-8B8D-0BD5E1A44D6F}" type="pres">
      <dgm:prSet presAssocID="{25550AA5-7862-46A4-8EF0-246C3C0405CB}" presName="spaceRect" presStyleCnt="0"/>
      <dgm:spPr/>
    </dgm:pt>
    <dgm:pt modelId="{0857286D-0B95-4434-B23C-A8B79C6ADF42}" type="pres">
      <dgm:prSet presAssocID="{25550AA5-7862-46A4-8EF0-246C3C0405C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0AC2A2E-42AE-4C54-B2EF-233CFA016C4F}" srcId="{EDE42872-43A2-43F0-A37B-AD4AD8CEF9A2}" destId="{25550AA5-7862-46A4-8EF0-246C3C0405CB}" srcOrd="2" destOrd="0" parTransId="{99BFE6DA-AB34-4397-9014-C981529959EE}" sibTransId="{78159887-9377-435F-9C2A-642A6211973D}"/>
    <dgm:cxn modelId="{530D3230-798E-4A9F-9CAD-223E2CB3F1E2}" type="presOf" srcId="{7163B8E9-EFAC-45CF-ADD1-B44B017D7547}" destId="{D26015DD-6722-435C-B3AD-65409A27314B}" srcOrd="0" destOrd="0" presId="urn:microsoft.com/office/officeart/2018/2/layout/IconLabelList"/>
    <dgm:cxn modelId="{442ADD31-3256-4374-8EEC-8D8BC491149E}" type="presOf" srcId="{EDE42872-43A2-43F0-A37B-AD4AD8CEF9A2}" destId="{D443B3DD-C11B-49D7-A257-9150D1CD4258}" srcOrd="0" destOrd="0" presId="urn:microsoft.com/office/officeart/2018/2/layout/IconLabelList"/>
    <dgm:cxn modelId="{BB64E841-075C-4E07-95BA-AC9D215B79FF}" srcId="{EDE42872-43A2-43F0-A37B-AD4AD8CEF9A2}" destId="{7163B8E9-EFAC-45CF-ADD1-B44B017D7547}" srcOrd="0" destOrd="0" parTransId="{64375696-4C0C-40C2-AE2F-3297A900F7A4}" sibTransId="{A6EE17F5-CDAF-4D6A-BC69-9AA85D962930}"/>
    <dgm:cxn modelId="{2FF0A16C-A57E-4D68-9704-E04622C31844}" type="presOf" srcId="{25550AA5-7862-46A4-8EF0-246C3C0405CB}" destId="{0857286D-0B95-4434-B23C-A8B79C6ADF42}" srcOrd="0" destOrd="0" presId="urn:microsoft.com/office/officeart/2018/2/layout/IconLabelList"/>
    <dgm:cxn modelId="{0E33F54D-3FC4-437A-BBFB-867E3962FEB2}" type="presOf" srcId="{14D89C14-B8EF-4909-A5AC-035421C785EB}" destId="{32E96C7B-4C10-4E86-8284-A2D2103874A0}" srcOrd="0" destOrd="0" presId="urn:microsoft.com/office/officeart/2018/2/layout/IconLabelList"/>
    <dgm:cxn modelId="{02DFC778-BC56-496E-9C92-36FC67E80557}" srcId="{EDE42872-43A2-43F0-A37B-AD4AD8CEF9A2}" destId="{14D89C14-B8EF-4909-A5AC-035421C785EB}" srcOrd="1" destOrd="0" parTransId="{38564635-2C20-40D8-AD58-CAEF2E7CDD9C}" sibTransId="{91916CCE-3746-449B-A199-4012624F4E9C}"/>
    <dgm:cxn modelId="{AEE033E4-43B1-4EAB-A96C-5A55418EE4D5}" type="presParOf" srcId="{D443B3DD-C11B-49D7-A257-9150D1CD4258}" destId="{44D07FC1-B3E0-4E25-94CC-8794B87AB0A6}" srcOrd="0" destOrd="0" presId="urn:microsoft.com/office/officeart/2018/2/layout/IconLabelList"/>
    <dgm:cxn modelId="{2330568D-9030-4AA0-BAFB-D44681556D16}" type="presParOf" srcId="{44D07FC1-B3E0-4E25-94CC-8794B87AB0A6}" destId="{B78027B4-B84E-4108-A9CD-AAA48C69E8FE}" srcOrd="0" destOrd="0" presId="urn:microsoft.com/office/officeart/2018/2/layout/IconLabelList"/>
    <dgm:cxn modelId="{0298B6BA-A746-4E74-A92E-5DC2FF57543D}" type="presParOf" srcId="{44D07FC1-B3E0-4E25-94CC-8794B87AB0A6}" destId="{07218133-8302-4B96-BAFE-5B31089BAE5A}" srcOrd="1" destOrd="0" presId="urn:microsoft.com/office/officeart/2018/2/layout/IconLabelList"/>
    <dgm:cxn modelId="{EE310832-652E-42F6-AA08-6476EDD3500A}" type="presParOf" srcId="{44D07FC1-B3E0-4E25-94CC-8794B87AB0A6}" destId="{D26015DD-6722-435C-B3AD-65409A27314B}" srcOrd="2" destOrd="0" presId="urn:microsoft.com/office/officeart/2018/2/layout/IconLabelList"/>
    <dgm:cxn modelId="{E7A9DE6D-B374-4843-B3DE-5D73FB066993}" type="presParOf" srcId="{D443B3DD-C11B-49D7-A257-9150D1CD4258}" destId="{371BEA72-19B2-49B9-9F11-2FDD988E3273}" srcOrd="1" destOrd="0" presId="urn:microsoft.com/office/officeart/2018/2/layout/IconLabelList"/>
    <dgm:cxn modelId="{E22247D7-791E-45DE-B3B9-A0C6EDCB62CC}" type="presParOf" srcId="{D443B3DD-C11B-49D7-A257-9150D1CD4258}" destId="{FCF088E9-54C9-420D-9EB1-FD1C05E0BEDD}" srcOrd="2" destOrd="0" presId="urn:microsoft.com/office/officeart/2018/2/layout/IconLabelList"/>
    <dgm:cxn modelId="{92825776-6B06-4081-9FD7-022939CCEFDB}" type="presParOf" srcId="{FCF088E9-54C9-420D-9EB1-FD1C05E0BEDD}" destId="{8744A11B-78DC-4B0A-A01B-9B154CCD3AFC}" srcOrd="0" destOrd="0" presId="urn:microsoft.com/office/officeart/2018/2/layout/IconLabelList"/>
    <dgm:cxn modelId="{15B3D53E-817A-4B4C-8F3F-50FF598DCEC3}" type="presParOf" srcId="{FCF088E9-54C9-420D-9EB1-FD1C05E0BEDD}" destId="{7FE8E2FB-292B-4BCF-8722-EFE33E70D10B}" srcOrd="1" destOrd="0" presId="urn:microsoft.com/office/officeart/2018/2/layout/IconLabelList"/>
    <dgm:cxn modelId="{AC161015-2672-4FDA-A909-9479F22946D3}" type="presParOf" srcId="{FCF088E9-54C9-420D-9EB1-FD1C05E0BEDD}" destId="{32E96C7B-4C10-4E86-8284-A2D2103874A0}" srcOrd="2" destOrd="0" presId="urn:microsoft.com/office/officeart/2018/2/layout/IconLabelList"/>
    <dgm:cxn modelId="{A8477F77-FE80-4171-B3D1-1BE3BE9B6E14}" type="presParOf" srcId="{D443B3DD-C11B-49D7-A257-9150D1CD4258}" destId="{1338BFEB-9C26-43DA-85EB-3B1371F3C8EF}" srcOrd="3" destOrd="0" presId="urn:microsoft.com/office/officeart/2018/2/layout/IconLabelList"/>
    <dgm:cxn modelId="{DD0AB2D6-F457-4D08-AC46-DD1C9E7B43DA}" type="presParOf" srcId="{D443B3DD-C11B-49D7-A257-9150D1CD4258}" destId="{EB6FCBC5-0709-4AB9-B569-1FB438F29B06}" srcOrd="4" destOrd="0" presId="urn:microsoft.com/office/officeart/2018/2/layout/IconLabelList"/>
    <dgm:cxn modelId="{13B46F62-30F2-4BCE-9965-83E9AEE06CB1}" type="presParOf" srcId="{EB6FCBC5-0709-4AB9-B569-1FB438F29B06}" destId="{AA4DE5B5-5FD6-47DC-BB15-43902E722309}" srcOrd="0" destOrd="0" presId="urn:microsoft.com/office/officeart/2018/2/layout/IconLabelList"/>
    <dgm:cxn modelId="{92DD8F95-3C6A-46BA-A6A0-BB739D02AB55}" type="presParOf" srcId="{EB6FCBC5-0709-4AB9-B569-1FB438F29B06}" destId="{F46DFFEF-21D7-4FC1-8B8D-0BD5E1A44D6F}" srcOrd="1" destOrd="0" presId="urn:microsoft.com/office/officeart/2018/2/layout/IconLabelList"/>
    <dgm:cxn modelId="{5A85BCA3-4F5B-4719-872B-A30DB86A9DDC}" type="presParOf" srcId="{EB6FCBC5-0709-4AB9-B569-1FB438F29B06}" destId="{0857286D-0B95-4434-B23C-A8B79C6ADF4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D0E41-9C34-4057-8924-DD10E5E59C0C}">
      <dsp:nvSpPr>
        <dsp:cNvPr id="0" name=""/>
        <dsp:cNvSpPr/>
      </dsp:nvSpPr>
      <dsp:spPr>
        <a:xfrm>
          <a:off x="631541" y="2106"/>
          <a:ext cx="1067362" cy="533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Star Rating</a:t>
          </a:r>
        </a:p>
      </dsp:txBody>
      <dsp:txXfrm>
        <a:off x="647172" y="17737"/>
        <a:ext cx="1036100" cy="502419"/>
      </dsp:txXfrm>
    </dsp:sp>
    <dsp:sp modelId="{AADD1F9F-823A-4B76-BCF1-2DD354140D1C}">
      <dsp:nvSpPr>
        <dsp:cNvPr id="0" name=""/>
        <dsp:cNvSpPr/>
      </dsp:nvSpPr>
      <dsp:spPr>
        <a:xfrm>
          <a:off x="738277" y="535787"/>
          <a:ext cx="106736" cy="400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260"/>
              </a:lnTo>
              <a:lnTo>
                <a:pt x="106736" y="40026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40679-5286-4AD9-9489-A4674EF1161A}">
      <dsp:nvSpPr>
        <dsp:cNvPr id="0" name=""/>
        <dsp:cNvSpPr/>
      </dsp:nvSpPr>
      <dsp:spPr>
        <a:xfrm>
          <a:off x="845013" y="669207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Math</a:t>
          </a:r>
        </a:p>
      </dsp:txBody>
      <dsp:txXfrm>
        <a:off x="860644" y="684838"/>
        <a:ext cx="822627" cy="502419"/>
      </dsp:txXfrm>
    </dsp:sp>
    <dsp:sp modelId="{C492070E-F120-4184-80A0-E4A35E076C53}">
      <dsp:nvSpPr>
        <dsp:cNvPr id="0" name=""/>
        <dsp:cNvSpPr/>
      </dsp:nvSpPr>
      <dsp:spPr>
        <a:xfrm>
          <a:off x="738277" y="535787"/>
          <a:ext cx="106736" cy="106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7362"/>
              </a:lnTo>
              <a:lnTo>
                <a:pt x="106736" y="10673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15D52-EFE4-4C3E-AF3D-FF40FDD6DEA4}">
      <dsp:nvSpPr>
        <dsp:cNvPr id="0" name=""/>
        <dsp:cNvSpPr/>
      </dsp:nvSpPr>
      <dsp:spPr>
        <a:xfrm>
          <a:off x="845013" y="1336308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Christian Living</a:t>
          </a:r>
        </a:p>
      </dsp:txBody>
      <dsp:txXfrm>
        <a:off x="860644" y="1351939"/>
        <a:ext cx="822627" cy="502419"/>
      </dsp:txXfrm>
    </dsp:sp>
    <dsp:sp modelId="{15E99D2E-D214-40E6-BB8F-6302A4853978}">
      <dsp:nvSpPr>
        <dsp:cNvPr id="0" name=""/>
        <dsp:cNvSpPr/>
      </dsp:nvSpPr>
      <dsp:spPr>
        <a:xfrm>
          <a:off x="738277" y="535787"/>
          <a:ext cx="106736" cy="1734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463"/>
              </a:lnTo>
              <a:lnTo>
                <a:pt x="106736" y="173446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BCD90-7420-4B8A-98FF-04CAF0E17754}">
      <dsp:nvSpPr>
        <dsp:cNvPr id="0" name=""/>
        <dsp:cNvSpPr/>
      </dsp:nvSpPr>
      <dsp:spPr>
        <a:xfrm>
          <a:off x="845013" y="2003409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Ministry &amp; Evangelism</a:t>
          </a:r>
        </a:p>
      </dsp:txBody>
      <dsp:txXfrm>
        <a:off x="860644" y="2019040"/>
        <a:ext cx="822627" cy="502419"/>
      </dsp:txXfrm>
    </dsp:sp>
    <dsp:sp modelId="{DD0FB4E8-B03C-49BB-8D6E-DC202252D235}">
      <dsp:nvSpPr>
        <dsp:cNvPr id="0" name=""/>
        <dsp:cNvSpPr/>
      </dsp:nvSpPr>
      <dsp:spPr>
        <a:xfrm>
          <a:off x="738277" y="535787"/>
          <a:ext cx="106736" cy="240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1564"/>
              </a:lnTo>
              <a:lnTo>
                <a:pt x="106736" y="240156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BBB13-6001-4C77-BFC4-537033CF64F6}">
      <dsp:nvSpPr>
        <dsp:cNvPr id="0" name=""/>
        <dsp:cNvSpPr/>
      </dsp:nvSpPr>
      <dsp:spPr>
        <a:xfrm>
          <a:off x="845013" y="2670511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Turkish</a:t>
          </a:r>
        </a:p>
      </dsp:txBody>
      <dsp:txXfrm>
        <a:off x="860644" y="2686142"/>
        <a:ext cx="822627" cy="502419"/>
      </dsp:txXfrm>
    </dsp:sp>
    <dsp:sp modelId="{323D1BA7-862E-4CF9-AF57-44B316D86952}">
      <dsp:nvSpPr>
        <dsp:cNvPr id="0" name=""/>
        <dsp:cNvSpPr/>
      </dsp:nvSpPr>
      <dsp:spPr>
        <a:xfrm>
          <a:off x="738277" y="535787"/>
          <a:ext cx="106736" cy="3068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8665"/>
              </a:lnTo>
              <a:lnTo>
                <a:pt x="106736" y="306866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02BE7-5C12-4B27-AE88-17F38F3234D6}">
      <dsp:nvSpPr>
        <dsp:cNvPr id="0" name=""/>
        <dsp:cNvSpPr/>
      </dsp:nvSpPr>
      <dsp:spPr>
        <a:xfrm>
          <a:off x="845013" y="3337612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Slavic Languages</a:t>
          </a:r>
        </a:p>
      </dsp:txBody>
      <dsp:txXfrm>
        <a:off x="860644" y="3353243"/>
        <a:ext cx="822627" cy="502419"/>
      </dsp:txXfrm>
    </dsp:sp>
    <dsp:sp modelId="{2360F84B-67BC-440B-B99C-FA4C84729FF8}">
      <dsp:nvSpPr>
        <dsp:cNvPr id="0" name=""/>
        <dsp:cNvSpPr/>
      </dsp:nvSpPr>
      <dsp:spPr>
        <a:xfrm>
          <a:off x="738277" y="535787"/>
          <a:ext cx="106736" cy="3735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5767"/>
              </a:lnTo>
              <a:lnTo>
                <a:pt x="106736" y="373576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ED523-4DAF-45FA-BAB8-E305955320FC}">
      <dsp:nvSpPr>
        <dsp:cNvPr id="0" name=""/>
        <dsp:cNvSpPr/>
      </dsp:nvSpPr>
      <dsp:spPr>
        <a:xfrm>
          <a:off x="845013" y="4004713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Hebrew</a:t>
          </a:r>
        </a:p>
      </dsp:txBody>
      <dsp:txXfrm>
        <a:off x="860644" y="4020344"/>
        <a:ext cx="822627" cy="5024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D0E41-9C34-4057-8924-DD10E5E59C0C}">
      <dsp:nvSpPr>
        <dsp:cNvPr id="0" name=""/>
        <dsp:cNvSpPr/>
      </dsp:nvSpPr>
      <dsp:spPr>
        <a:xfrm>
          <a:off x="631541" y="2106"/>
          <a:ext cx="1067362" cy="533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Total Ratings</a:t>
          </a:r>
        </a:p>
      </dsp:txBody>
      <dsp:txXfrm>
        <a:off x="647172" y="17737"/>
        <a:ext cx="1036100" cy="502419"/>
      </dsp:txXfrm>
    </dsp:sp>
    <dsp:sp modelId="{AADD1F9F-823A-4B76-BCF1-2DD354140D1C}">
      <dsp:nvSpPr>
        <dsp:cNvPr id="0" name=""/>
        <dsp:cNvSpPr/>
      </dsp:nvSpPr>
      <dsp:spPr>
        <a:xfrm>
          <a:off x="738277" y="535787"/>
          <a:ext cx="106736" cy="400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260"/>
              </a:lnTo>
              <a:lnTo>
                <a:pt x="106736" y="40026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40679-5286-4AD9-9489-A4674EF1161A}">
      <dsp:nvSpPr>
        <dsp:cNvPr id="0" name=""/>
        <dsp:cNvSpPr/>
      </dsp:nvSpPr>
      <dsp:spPr>
        <a:xfrm>
          <a:off x="845013" y="669207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All Categories</a:t>
          </a:r>
        </a:p>
      </dsp:txBody>
      <dsp:txXfrm>
        <a:off x="860644" y="684838"/>
        <a:ext cx="822627" cy="502419"/>
      </dsp:txXfrm>
    </dsp:sp>
    <dsp:sp modelId="{C492070E-F120-4184-80A0-E4A35E076C53}">
      <dsp:nvSpPr>
        <dsp:cNvPr id="0" name=""/>
        <dsp:cNvSpPr/>
      </dsp:nvSpPr>
      <dsp:spPr>
        <a:xfrm>
          <a:off x="738277" y="535787"/>
          <a:ext cx="106736" cy="106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7362"/>
              </a:lnTo>
              <a:lnTo>
                <a:pt x="106736" y="10673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15D52-EFE4-4C3E-AF3D-FF40FDD6DEA4}">
      <dsp:nvSpPr>
        <dsp:cNvPr id="0" name=""/>
        <dsp:cNvSpPr/>
      </dsp:nvSpPr>
      <dsp:spPr>
        <a:xfrm>
          <a:off x="845013" y="1336308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Suspense</a:t>
          </a:r>
        </a:p>
      </dsp:txBody>
      <dsp:txXfrm>
        <a:off x="860644" y="1351939"/>
        <a:ext cx="822627" cy="502419"/>
      </dsp:txXfrm>
    </dsp:sp>
    <dsp:sp modelId="{15E99D2E-D214-40E6-BB8F-6302A4853978}">
      <dsp:nvSpPr>
        <dsp:cNvPr id="0" name=""/>
        <dsp:cNvSpPr/>
      </dsp:nvSpPr>
      <dsp:spPr>
        <a:xfrm>
          <a:off x="738277" y="535787"/>
          <a:ext cx="106736" cy="1734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463"/>
              </a:lnTo>
              <a:lnTo>
                <a:pt x="106736" y="173446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BCD90-7420-4B8A-98FF-04CAF0E17754}">
      <dsp:nvSpPr>
        <dsp:cNvPr id="0" name=""/>
        <dsp:cNvSpPr/>
      </dsp:nvSpPr>
      <dsp:spPr>
        <a:xfrm>
          <a:off x="845013" y="2003409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Genre Fiction</a:t>
          </a:r>
        </a:p>
      </dsp:txBody>
      <dsp:txXfrm>
        <a:off x="860644" y="2019040"/>
        <a:ext cx="822627" cy="502419"/>
      </dsp:txXfrm>
    </dsp:sp>
    <dsp:sp modelId="{DD0FB4E8-B03C-49BB-8D6E-DC202252D235}">
      <dsp:nvSpPr>
        <dsp:cNvPr id="0" name=""/>
        <dsp:cNvSpPr/>
      </dsp:nvSpPr>
      <dsp:spPr>
        <a:xfrm>
          <a:off x="738277" y="535787"/>
          <a:ext cx="106736" cy="240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1564"/>
              </a:lnTo>
              <a:lnTo>
                <a:pt x="106736" y="240156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BBB13-6001-4C77-BFC4-537033CF64F6}">
      <dsp:nvSpPr>
        <dsp:cNvPr id="0" name=""/>
        <dsp:cNvSpPr/>
      </dsp:nvSpPr>
      <dsp:spPr>
        <a:xfrm>
          <a:off x="845013" y="2670511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Turkish</a:t>
          </a:r>
        </a:p>
      </dsp:txBody>
      <dsp:txXfrm>
        <a:off x="860644" y="2686142"/>
        <a:ext cx="822627" cy="502419"/>
      </dsp:txXfrm>
    </dsp:sp>
    <dsp:sp modelId="{323D1BA7-862E-4CF9-AF57-44B316D86952}">
      <dsp:nvSpPr>
        <dsp:cNvPr id="0" name=""/>
        <dsp:cNvSpPr/>
      </dsp:nvSpPr>
      <dsp:spPr>
        <a:xfrm>
          <a:off x="738277" y="535787"/>
          <a:ext cx="106736" cy="3068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8665"/>
              </a:lnTo>
              <a:lnTo>
                <a:pt x="106736" y="306866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02BE7-5C12-4B27-AE88-17F38F3234D6}">
      <dsp:nvSpPr>
        <dsp:cNvPr id="0" name=""/>
        <dsp:cNvSpPr/>
      </dsp:nvSpPr>
      <dsp:spPr>
        <a:xfrm>
          <a:off x="845013" y="3337612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Serbo-Croatian</a:t>
          </a:r>
        </a:p>
      </dsp:txBody>
      <dsp:txXfrm>
        <a:off x="860644" y="3353243"/>
        <a:ext cx="822627" cy="502419"/>
      </dsp:txXfrm>
    </dsp:sp>
    <dsp:sp modelId="{2360F84B-67BC-440B-B99C-FA4C84729FF8}">
      <dsp:nvSpPr>
        <dsp:cNvPr id="0" name=""/>
        <dsp:cNvSpPr/>
      </dsp:nvSpPr>
      <dsp:spPr>
        <a:xfrm>
          <a:off x="738277" y="535787"/>
          <a:ext cx="106736" cy="3735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5767"/>
              </a:lnTo>
              <a:lnTo>
                <a:pt x="106736" y="373576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ED523-4DAF-45FA-BAB8-E305955320FC}">
      <dsp:nvSpPr>
        <dsp:cNvPr id="0" name=""/>
        <dsp:cNvSpPr/>
      </dsp:nvSpPr>
      <dsp:spPr>
        <a:xfrm>
          <a:off x="845013" y="4004713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Flowers &amp; Plants</a:t>
          </a:r>
        </a:p>
      </dsp:txBody>
      <dsp:txXfrm>
        <a:off x="860644" y="4020344"/>
        <a:ext cx="822627" cy="5024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D0E41-9C34-4057-8924-DD10E5E59C0C}">
      <dsp:nvSpPr>
        <dsp:cNvPr id="0" name=""/>
        <dsp:cNvSpPr/>
      </dsp:nvSpPr>
      <dsp:spPr>
        <a:xfrm>
          <a:off x="631541" y="2106"/>
          <a:ext cx="1067362" cy="533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Length</a:t>
          </a:r>
        </a:p>
      </dsp:txBody>
      <dsp:txXfrm>
        <a:off x="647172" y="17737"/>
        <a:ext cx="1036100" cy="502419"/>
      </dsp:txXfrm>
    </dsp:sp>
    <dsp:sp modelId="{AADD1F9F-823A-4B76-BCF1-2DD354140D1C}">
      <dsp:nvSpPr>
        <dsp:cNvPr id="0" name=""/>
        <dsp:cNvSpPr/>
      </dsp:nvSpPr>
      <dsp:spPr>
        <a:xfrm>
          <a:off x="738277" y="535787"/>
          <a:ext cx="106736" cy="400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260"/>
              </a:lnTo>
              <a:lnTo>
                <a:pt x="106736" y="40026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40679-5286-4AD9-9489-A4674EF1161A}">
      <dsp:nvSpPr>
        <dsp:cNvPr id="0" name=""/>
        <dsp:cNvSpPr/>
      </dsp:nvSpPr>
      <dsp:spPr>
        <a:xfrm>
          <a:off x="845013" y="669207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Americas</a:t>
          </a:r>
        </a:p>
      </dsp:txBody>
      <dsp:txXfrm>
        <a:off x="860644" y="684838"/>
        <a:ext cx="822627" cy="502419"/>
      </dsp:txXfrm>
    </dsp:sp>
    <dsp:sp modelId="{C492070E-F120-4184-80A0-E4A35E076C53}">
      <dsp:nvSpPr>
        <dsp:cNvPr id="0" name=""/>
        <dsp:cNvSpPr/>
      </dsp:nvSpPr>
      <dsp:spPr>
        <a:xfrm>
          <a:off x="738277" y="535787"/>
          <a:ext cx="106736" cy="106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7362"/>
              </a:lnTo>
              <a:lnTo>
                <a:pt x="106736" y="10673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15D52-EFE4-4C3E-AF3D-FF40FDD6DEA4}">
      <dsp:nvSpPr>
        <dsp:cNvPr id="0" name=""/>
        <dsp:cNvSpPr/>
      </dsp:nvSpPr>
      <dsp:spPr>
        <a:xfrm>
          <a:off x="845013" y="1336308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Politics &amp; Activism</a:t>
          </a:r>
        </a:p>
      </dsp:txBody>
      <dsp:txXfrm>
        <a:off x="860644" y="1351939"/>
        <a:ext cx="822627" cy="502419"/>
      </dsp:txXfrm>
    </dsp:sp>
    <dsp:sp modelId="{15E99D2E-D214-40E6-BB8F-6302A4853978}">
      <dsp:nvSpPr>
        <dsp:cNvPr id="0" name=""/>
        <dsp:cNvSpPr/>
      </dsp:nvSpPr>
      <dsp:spPr>
        <a:xfrm>
          <a:off x="738277" y="535787"/>
          <a:ext cx="106736" cy="1734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463"/>
              </a:lnTo>
              <a:lnTo>
                <a:pt x="106736" y="173446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BCD90-7420-4B8A-98FF-04CAF0E17754}">
      <dsp:nvSpPr>
        <dsp:cNvPr id="0" name=""/>
        <dsp:cNvSpPr/>
      </dsp:nvSpPr>
      <dsp:spPr>
        <a:xfrm>
          <a:off x="845013" y="2003409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Epic</a:t>
          </a:r>
        </a:p>
      </dsp:txBody>
      <dsp:txXfrm>
        <a:off x="860644" y="2019040"/>
        <a:ext cx="822627" cy="502419"/>
      </dsp:txXfrm>
    </dsp:sp>
    <dsp:sp modelId="{DD0FB4E8-B03C-49BB-8D6E-DC202252D235}">
      <dsp:nvSpPr>
        <dsp:cNvPr id="0" name=""/>
        <dsp:cNvSpPr/>
      </dsp:nvSpPr>
      <dsp:spPr>
        <a:xfrm>
          <a:off x="738277" y="535787"/>
          <a:ext cx="106736" cy="240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1564"/>
              </a:lnTo>
              <a:lnTo>
                <a:pt x="106736" y="240156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BBB13-6001-4C77-BFC4-537033CF64F6}">
      <dsp:nvSpPr>
        <dsp:cNvPr id="0" name=""/>
        <dsp:cNvSpPr/>
      </dsp:nvSpPr>
      <dsp:spPr>
        <a:xfrm>
          <a:off x="845013" y="2670511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Flowers &amp; Plants</a:t>
          </a:r>
        </a:p>
      </dsp:txBody>
      <dsp:txXfrm>
        <a:off x="860644" y="2686142"/>
        <a:ext cx="822627" cy="502419"/>
      </dsp:txXfrm>
    </dsp:sp>
    <dsp:sp modelId="{323D1BA7-862E-4CF9-AF57-44B316D86952}">
      <dsp:nvSpPr>
        <dsp:cNvPr id="0" name=""/>
        <dsp:cNvSpPr/>
      </dsp:nvSpPr>
      <dsp:spPr>
        <a:xfrm>
          <a:off x="738277" y="535787"/>
          <a:ext cx="106736" cy="3068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8665"/>
              </a:lnTo>
              <a:lnTo>
                <a:pt x="106736" y="306866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02BE7-5C12-4B27-AE88-17F38F3234D6}">
      <dsp:nvSpPr>
        <dsp:cNvPr id="0" name=""/>
        <dsp:cNvSpPr/>
      </dsp:nvSpPr>
      <dsp:spPr>
        <a:xfrm>
          <a:off x="845013" y="3337612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Beginner Readers</a:t>
          </a:r>
        </a:p>
      </dsp:txBody>
      <dsp:txXfrm>
        <a:off x="860644" y="3353243"/>
        <a:ext cx="822627" cy="502419"/>
      </dsp:txXfrm>
    </dsp:sp>
    <dsp:sp modelId="{2360F84B-67BC-440B-B99C-FA4C84729FF8}">
      <dsp:nvSpPr>
        <dsp:cNvPr id="0" name=""/>
        <dsp:cNvSpPr/>
      </dsp:nvSpPr>
      <dsp:spPr>
        <a:xfrm>
          <a:off x="738277" y="535787"/>
          <a:ext cx="106736" cy="3735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5767"/>
              </a:lnTo>
              <a:lnTo>
                <a:pt x="106736" y="373576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ED523-4DAF-45FA-BAB8-E305955320FC}">
      <dsp:nvSpPr>
        <dsp:cNvPr id="0" name=""/>
        <dsp:cNvSpPr/>
      </dsp:nvSpPr>
      <dsp:spPr>
        <a:xfrm>
          <a:off x="845013" y="4004713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Nursery Rhymes</a:t>
          </a:r>
        </a:p>
      </dsp:txBody>
      <dsp:txXfrm>
        <a:off x="860644" y="4020344"/>
        <a:ext cx="822627" cy="5024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D0E41-9C34-4057-8924-DD10E5E59C0C}">
      <dsp:nvSpPr>
        <dsp:cNvPr id="0" name=""/>
        <dsp:cNvSpPr/>
      </dsp:nvSpPr>
      <dsp:spPr>
        <a:xfrm>
          <a:off x="631541" y="2106"/>
          <a:ext cx="1067362" cy="533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Price</a:t>
          </a:r>
        </a:p>
      </dsp:txBody>
      <dsp:txXfrm>
        <a:off x="647172" y="17737"/>
        <a:ext cx="1036100" cy="502419"/>
      </dsp:txXfrm>
    </dsp:sp>
    <dsp:sp modelId="{AADD1F9F-823A-4B76-BCF1-2DD354140D1C}">
      <dsp:nvSpPr>
        <dsp:cNvPr id="0" name=""/>
        <dsp:cNvSpPr/>
      </dsp:nvSpPr>
      <dsp:spPr>
        <a:xfrm>
          <a:off x="738277" y="535787"/>
          <a:ext cx="106736" cy="400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260"/>
              </a:lnTo>
              <a:lnTo>
                <a:pt x="106736" y="40026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40679-5286-4AD9-9489-A4674EF1161A}">
      <dsp:nvSpPr>
        <dsp:cNvPr id="0" name=""/>
        <dsp:cNvSpPr/>
      </dsp:nvSpPr>
      <dsp:spPr>
        <a:xfrm>
          <a:off x="845013" y="669207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Americas</a:t>
          </a:r>
        </a:p>
      </dsp:txBody>
      <dsp:txXfrm>
        <a:off x="860644" y="684838"/>
        <a:ext cx="822627" cy="502419"/>
      </dsp:txXfrm>
    </dsp:sp>
    <dsp:sp modelId="{C492070E-F120-4184-80A0-E4A35E076C53}">
      <dsp:nvSpPr>
        <dsp:cNvPr id="0" name=""/>
        <dsp:cNvSpPr/>
      </dsp:nvSpPr>
      <dsp:spPr>
        <a:xfrm>
          <a:off x="738277" y="535787"/>
          <a:ext cx="106736" cy="106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7362"/>
              </a:lnTo>
              <a:lnTo>
                <a:pt x="106736" y="10673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15D52-EFE4-4C3E-AF3D-FF40FDD6DEA4}">
      <dsp:nvSpPr>
        <dsp:cNvPr id="0" name=""/>
        <dsp:cNvSpPr/>
      </dsp:nvSpPr>
      <dsp:spPr>
        <a:xfrm>
          <a:off x="845013" y="1336308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Politics &amp; Activism</a:t>
          </a:r>
        </a:p>
      </dsp:txBody>
      <dsp:txXfrm>
        <a:off x="860644" y="1351939"/>
        <a:ext cx="822627" cy="502419"/>
      </dsp:txXfrm>
    </dsp:sp>
    <dsp:sp modelId="{15E99D2E-D214-40E6-BB8F-6302A4853978}">
      <dsp:nvSpPr>
        <dsp:cNvPr id="0" name=""/>
        <dsp:cNvSpPr/>
      </dsp:nvSpPr>
      <dsp:spPr>
        <a:xfrm>
          <a:off x="738277" y="535787"/>
          <a:ext cx="106736" cy="1734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463"/>
              </a:lnTo>
              <a:lnTo>
                <a:pt x="106736" y="173446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BCD90-7420-4B8A-98FF-04CAF0E17754}">
      <dsp:nvSpPr>
        <dsp:cNvPr id="0" name=""/>
        <dsp:cNvSpPr/>
      </dsp:nvSpPr>
      <dsp:spPr>
        <a:xfrm>
          <a:off x="845013" y="2003409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Politics &amp; Government</a:t>
          </a:r>
        </a:p>
      </dsp:txBody>
      <dsp:txXfrm>
        <a:off x="860644" y="2019040"/>
        <a:ext cx="822627" cy="502419"/>
      </dsp:txXfrm>
    </dsp:sp>
    <dsp:sp modelId="{DD0FB4E8-B03C-49BB-8D6E-DC202252D235}">
      <dsp:nvSpPr>
        <dsp:cNvPr id="0" name=""/>
        <dsp:cNvSpPr/>
      </dsp:nvSpPr>
      <dsp:spPr>
        <a:xfrm>
          <a:off x="738277" y="535787"/>
          <a:ext cx="106736" cy="240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1564"/>
              </a:lnTo>
              <a:lnTo>
                <a:pt x="106736" y="240156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BBB13-6001-4C77-BFC4-537033CF64F6}">
      <dsp:nvSpPr>
        <dsp:cNvPr id="0" name=""/>
        <dsp:cNvSpPr/>
      </dsp:nvSpPr>
      <dsp:spPr>
        <a:xfrm>
          <a:off x="845013" y="2670511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Flowers &amp; Plants</a:t>
          </a:r>
        </a:p>
      </dsp:txBody>
      <dsp:txXfrm>
        <a:off x="860644" y="2686142"/>
        <a:ext cx="822627" cy="502419"/>
      </dsp:txXfrm>
    </dsp:sp>
    <dsp:sp modelId="{1D07331F-C43C-450E-A4A8-8F0D388FAD55}">
      <dsp:nvSpPr>
        <dsp:cNvPr id="0" name=""/>
        <dsp:cNvSpPr/>
      </dsp:nvSpPr>
      <dsp:spPr>
        <a:xfrm>
          <a:off x="738277" y="535787"/>
          <a:ext cx="106736" cy="3068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8665"/>
              </a:lnTo>
              <a:lnTo>
                <a:pt x="106736" y="306866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452F8C-DAD8-482B-BFC5-2AE26C2740DE}">
      <dsp:nvSpPr>
        <dsp:cNvPr id="0" name=""/>
        <dsp:cNvSpPr/>
      </dsp:nvSpPr>
      <dsp:spPr>
        <a:xfrm>
          <a:off x="845013" y="3337612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Beginner Readers</a:t>
          </a:r>
        </a:p>
      </dsp:txBody>
      <dsp:txXfrm>
        <a:off x="860644" y="3353243"/>
        <a:ext cx="822627" cy="502419"/>
      </dsp:txXfrm>
    </dsp:sp>
    <dsp:sp modelId="{2360F84B-67BC-440B-B99C-FA4C84729FF8}">
      <dsp:nvSpPr>
        <dsp:cNvPr id="0" name=""/>
        <dsp:cNvSpPr/>
      </dsp:nvSpPr>
      <dsp:spPr>
        <a:xfrm>
          <a:off x="738277" y="535787"/>
          <a:ext cx="106736" cy="3735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5767"/>
              </a:lnTo>
              <a:lnTo>
                <a:pt x="106736" y="373576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ED523-4DAF-45FA-BAB8-E305955320FC}">
      <dsp:nvSpPr>
        <dsp:cNvPr id="0" name=""/>
        <dsp:cNvSpPr/>
      </dsp:nvSpPr>
      <dsp:spPr>
        <a:xfrm>
          <a:off x="845013" y="4004713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Nursery Rhymes</a:t>
          </a:r>
        </a:p>
      </dsp:txBody>
      <dsp:txXfrm>
        <a:off x="860644" y="4020344"/>
        <a:ext cx="822627" cy="5024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D0E41-9C34-4057-8924-DD10E5E59C0C}">
      <dsp:nvSpPr>
        <dsp:cNvPr id="0" name=""/>
        <dsp:cNvSpPr/>
      </dsp:nvSpPr>
      <dsp:spPr>
        <a:xfrm>
          <a:off x="631541" y="2106"/>
          <a:ext cx="1067362" cy="533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Languages</a:t>
          </a:r>
        </a:p>
      </dsp:txBody>
      <dsp:txXfrm>
        <a:off x="647172" y="17737"/>
        <a:ext cx="1036100" cy="502419"/>
      </dsp:txXfrm>
    </dsp:sp>
    <dsp:sp modelId="{AADD1F9F-823A-4B76-BCF1-2DD354140D1C}">
      <dsp:nvSpPr>
        <dsp:cNvPr id="0" name=""/>
        <dsp:cNvSpPr/>
      </dsp:nvSpPr>
      <dsp:spPr>
        <a:xfrm>
          <a:off x="738277" y="535787"/>
          <a:ext cx="106736" cy="400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260"/>
              </a:lnTo>
              <a:lnTo>
                <a:pt x="106736" y="40026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40679-5286-4AD9-9489-A4674EF1161A}">
      <dsp:nvSpPr>
        <dsp:cNvPr id="0" name=""/>
        <dsp:cNvSpPr/>
      </dsp:nvSpPr>
      <dsp:spPr>
        <a:xfrm>
          <a:off x="845013" y="669207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Southeast Asian Languages</a:t>
          </a:r>
        </a:p>
      </dsp:txBody>
      <dsp:txXfrm>
        <a:off x="860644" y="684838"/>
        <a:ext cx="822627" cy="502419"/>
      </dsp:txXfrm>
    </dsp:sp>
    <dsp:sp modelId="{C492070E-F120-4184-80A0-E4A35E076C53}">
      <dsp:nvSpPr>
        <dsp:cNvPr id="0" name=""/>
        <dsp:cNvSpPr/>
      </dsp:nvSpPr>
      <dsp:spPr>
        <a:xfrm>
          <a:off x="738277" y="535787"/>
          <a:ext cx="106736" cy="106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7362"/>
              </a:lnTo>
              <a:lnTo>
                <a:pt x="106736" y="10673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15D52-EFE4-4C3E-AF3D-FF40FDD6DEA4}">
      <dsp:nvSpPr>
        <dsp:cNvPr id="0" name=""/>
        <dsp:cNvSpPr/>
      </dsp:nvSpPr>
      <dsp:spPr>
        <a:xfrm>
          <a:off x="845013" y="1336308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Chinese Languages</a:t>
          </a:r>
        </a:p>
      </dsp:txBody>
      <dsp:txXfrm>
        <a:off x="860644" y="1351939"/>
        <a:ext cx="822627" cy="502419"/>
      </dsp:txXfrm>
    </dsp:sp>
    <dsp:sp modelId="{15E99D2E-D214-40E6-BB8F-6302A4853978}">
      <dsp:nvSpPr>
        <dsp:cNvPr id="0" name=""/>
        <dsp:cNvSpPr/>
      </dsp:nvSpPr>
      <dsp:spPr>
        <a:xfrm>
          <a:off x="738277" y="535787"/>
          <a:ext cx="106736" cy="1734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463"/>
              </a:lnTo>
              <a:lnTo>
                <a:pt x="106736" y="173446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BCD90-7420-4B8A-98FF-04CAF0E17754}">
      <dsp:nvSpPr>
        <dsp:cNvPr id="0" name=""/>
        <dsp:cNvSpPr/>
      </dsp:nvSpPr>
      <dsp:spPr>
        <a:xfrm>
          <a:off x="845013" y="2003409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French</a:t>
          </a:r>
        </a:p>
      </dsp:txBody>
      <dsp:txXfrm>
        <a:off x="860644" y="2019040"/>
        <a:ext cx="822627" cy="502419"/>
      </dsp:txXfrm>
    </dsp:sp>
    <dsp:sp modelId="{323D1BA7-862E-4CF9-AF57-44B316D86952}">
      <dsp:nvSpPr>
        <dsp:cNvPr id="0" name=""/>
        <dsp:cNvSpPr/>
      </dsp:nvSpPr>
      <dsp:spPr>
        <a:xfrm>
          <a:off x="738277" y="535787"/>
          <a:ext cx="106736" cy="240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1564"/>
              </a:lnTo>
              <a:lnTo>
                <a:pt x="106736" y="240156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02BE7-5C12-4B27-AE88-17F38F3234D6}">
      <dsp:nvSpPr>
        <dsp:cNvPr id="0" name=""/>
        <dsp:cNvSpPr/>
      </dsp:nvSpPr>
      <dsp:spPr>
        <a:xfrm>
          <a:off x="845013" y="2670511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Step Parenting &amp; Blended Family</a:t>
          </a:r>
        </a:p>
      </dsp:txBody>
      <dsp:txXfrm>
        <a:off x="860644" y="2686142"/>
        <a:ext cx="822627" cy="502419"/>
      </dsp:txXfrm>
    </dsp:sp>
    <dsp:sp modelId="{C794DEC1-356B-4925-8830-A4E9B72BCD51}">
      <dsp:nvSpPr>
        <dsp:cNvPr id="0" name=""/>
        <dsp:cNvSpPr/>
      </dsp:nvSpPr>
      <dsp:spPr>
        <a:xfrm>
          <a:off x="738277" y="535787"/>
          <a:ext cx="106736" cy="3068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8665"/>
              </a:lnTo>
              <a:lnTo>
                <a:pt x="106736" y="306866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AFF6D-328C-4E88-B95B-E79489EC8842}">
      <dsp:nvSpPr>
        <dsp:cNvPr id="0" name=""/>
        <dsp:cNvSpPr/>
      </dsp:nvSpPr>
      <dsp:spPr>
        <a:xfrm>
          <a:off x="845013" y="3337612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Amish &amp; Mennonite</a:t>
          </a:r>
        </a:p>
      </dsp:txBody>
      <dsp:txXfrm>
        <a:off x="860644" y="3353243"/>
        <a:ext cx="822627" cy="502419"/>
      </dsp:txXfrm>
    </dsp:sp>
    <dsp:sp modelId="{2360F84B-67BC-440B-B99C-FA4C84729FF8}">
      <dsp:nvSpPr>
        <dsp:cNvPr id="0" name=""/>
        <dsp:cNvSpPr/>
      </dsp:nvSpPr>
      <dsp:spPr>
        <a:xfrm>
          <a:off x="738277" y="535787"/>
          <a:ext cx="106736" cy="3735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5767"/>
              </a:lnTo>
              <a:lnTo>
                <a:pt x="106736" y="373576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ED523-4DAF-45FA-BAB8-E305955320FC}">
      <dsp:nvSpPr>
        <dsp:cNvPr id="0" name=""/>
        <dsp:cNvSpPr/>
      </dsp:nvSpPr>
      <dsp:spPr>
        <a:xfrm>
          <a:off x="845013" y="4004713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Thanksgiving</a:t>
          </a:r>
        </a:p>
      </dsp:txBody>
      <dsp:txXfrm>
        <a:off x="860644" y="4020344"/>
        <a:ext cx="822627" cy="5024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D0E41-9C34-4057-8924-DD10E5E59C0C}">
      <dsp:nvSpPr>
        <dsp:cNvPr id="0" name=""/>
        <dsp:cNvSpPr/>
      </dsp:nvSpPr>
      <dsp:spPr>
        <a:xfrm>
          <a:off x="631541" y="2106"/>
          <a:ext cx="1067362" cy="533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Titles</a:t>
          </a:r>
        </a:p>
      </dsp:txBody>
      <dsp:txXfrm>
        <a:off x="647172" y="17737"/>
        <a:ext cx="1036100" cy="502419"/>
      </dsp:txXfrm>
    </dsp:sp>
    <dsp:sp modelId="{AADD1F9F-823A-4B76-BCF1-2DD354140D1C}">
      <dsp:nvSpPr>
        <dsp:cNvPr id="0" name=""/>
        <dsp:cNvSpPr/>
      </dsp:nvSpPr>
      <dsp:spPr>
        <a:xfrm>
          <a:off x="738277" y="535787"/>
          <a:ext cx="106736" cy="400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260"/>
              </a:lnTo>
              <a:lnTo>
                <a:pt x="106736" y="40026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40679-5286-4AD9-9489-A4674EF1161A}">
      <dsp:nvSpPr>
        <dsp:cNvPr id="0" name=""/>
        <dsp:cNvSpPr/>
      </dsp:nvSpPr>
      <dsp:spPr>
        <a:xfrm>
          <a:off x="845013" y="669207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Action &amp; Adventure</a:t>
          </a:r>
        </a:p>
      </dsp:txBody>
      <dsp:txXfrm>
        <a:off x="860644" y="684838"/>
        <a:ext cx="822627" cy="502419"/>
      </dsp:txXfrm>
    </dsp:sp>
    <dsp:sp modelId="{C492070E-F120-4184-80A0-E4A35E076C53}">
      <dsp:nvSpPr>
        <dsp:cNvPr id="0" name=""/>
        <dsp:cNvSpPr/>
      </dsp:nvSpPr>
      <dsp:spPr>
        <a:xfrm>
          <a:off x="738277" y="535787"/>
          <a:ext cx="106736" cy="106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7362"/>
              </a:lnTo>
              <a:lnTo>
                <a:pt x="106736" y="106736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15D52-EFE4-4C3E-AF3D-FF40FDD6DEA4}">
      <dsp:nvSpPr>
        <dsp:cNvPr id="0" name=""/>
        <dsp:cNvSpPr/>
      </dsp:nvSpPr>
      <dsp:spPr>
        <a:xfrm>
          <a:off x="845013" y="1336308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Anthologies &amp; Short Stories</a:t>
          </a:r>
        </a:p>
      </dsp:txBody>
      <dsp:txXfrm>
        <a:off x="860644" y="1351939"/>
        <a:ext cx="822627" cy="502419"/>
      </dsp:txXfrm>
    </dsp:sp>
    <dsp:sp modelId="{15E99D2E-D214-40E6-BB8F-6302A4853978}">
      <dsp:nvSpPr>
        <dsp:cNvPr id="0" name=""/>
        <dsp:cNvSpPr/>
      </dsp:nvSpPr>
      <dsp:spPr>
        <a:xfrm>
          <a:off x="738277" y="535787"/>
          <a:ext cx="106736" cy="1734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463"/>
              </a:lnTo>
              <a:lnTo>
                <a:pt x="106736" y="173446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BCD90-7420-4B8A-98FF-04CAF0E17754}">
      <dsp:nvSpPr>
        <dsp:cNvPr id="0" name=""/>
        <dsp:cNvSpPr/>
      </dsp:nvSpPr>
      <dsp:spPr>
        <a:xfrm>
          <a:off x="845013" y="2003409"/>
          <a:ext cx="853889" cy="53368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Historical</a:t>
          </a:r>
        </a:p>
      </dsp:txBody>
      <dsp:txXfrm>
        <a:off x="860644" y="2019040"/>
        <a:ext cx="822627" cy="502419"/>
      </dsp:txXfrm>
    </dsp:sp>
    <dsp:sp modelId="{DD0FB4E8-B03C-49BB-8D6E-DC202252D235}">
      <dsp:nvSpPr>
        <dsp:cNvPr id="0" name=""/>
        <dsp:cNvSpPr/>
      </dsp:nvSpPr>
      <dsp:spPr>
        <a:xfrm>
          <a:off x="738277" y="535787"/>
          <a:ext cx="106736" cy="240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1564"/>
              </a:lnTo>
              <a:lnTo>
                <a:pt x="106736" y="240156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BBB13-6001-4C77-BFC4-537033CF64F6}">
      <dsp:nvSpPr>
        <dsp:cNvPr id="0" name=""/>
        <dsp:cNvSpPr/>
      </dsp:nvSpPr>
      <dsp:spPr>
        <a:xfrm>
          <a:off x="845013" y="2670511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Adventurers &amp; Explorers</a:t>
          </a:r>
        </a:p>
      </dsp:txBody>
      <dsp:txXfrm>
        <a:off x="860644" y="2686142"/>
        <a:ext cx="822627" cy="502419"/>
      </dsp:txXfrm>
    </dsp:sp>
    <dsp:sp modelId="{323D1BA7-862E-4CF9-AF57-44B316D86952}">
      <dsp:nvSpPr>
        <dsp:cNvPr id="0" name=""/>
        <dsp:cNvSpPr/>
      </dsp:nvSpPr>
      <dsp:spPr>
        <a:xfrm>
          <a:off x="738277" y="535787"/>
          <a:ext cx="106736" cy="3068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8665"/>
              </a:lnTo>
              <a:lnTo>
                <a:pt x="106736" y="306866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02BE7-5C12-4B27-AE88-17F38F3234D6}">
      <dsp:nvSpPr>
        <dsp:cNvPr id="0" name=""/>
        <dsp:cNvSpPr/>
      </dsp:nvSpPr>
      <dsp:spPr>
        <a:xfrm>
          <a:off x="845013" y="3337612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Sexuality &amp; Sexual Health</a:t>
          </a:r>
        </a:p>
      </dsp:txBody>
      <dsp:txXfrm>
        <a:off x="860644" y="3353243"/>
        <a:ext cx="822627" cy="502419"/>
      </dsp:txXfrm>
    </dsp:sp>
    <dsp:sp modelId="{2360F84B-67BC-440B-B99C-FA4C84729FF8}">
      <dsp:nvSpPr>
        <dsp:cNvPr id="0" name=""/>
        <dsp:cNvSpPr/>
      </dsp:nvSpPr>
      <dsp:spPr>
        <a:xfrm>
          <a:off x="738277" y="535787"/>
          <a:ext cx="106736" cy="3735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5767"/>
              </a:lnTo>
              <a:lnTo>
                <a:pt x="106736" y="373576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ED523-4DAF-45FA-BAB8-E305955320FC}">
      <dsp:nvSpPr>
        <dsp:cNvPr id="0" name=""/>
        <dsp:cNvSpPr/>
      </dsp:nvSpPr>
      <dsp:spPr>
        <a:xfrm>
          <a:off x="845013" y="4004713"/>
          <a:ext cx="853889" cy="53368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Latin</a:t>
          </a:r>
        </a:p>
      </dsp:txBody>
      <dsp:txXfrm>
        <a:off x="860644" y="4020344"/>
        <a:ext cx="822627" cy="5024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027B4-B84E-4108-A9CD-AAA48C69E8FE}">
      <dsp:nvSpPr>
        <dsp:cNvPr id="0" name=""/>
        <dsp:cNvSpPr/>
      </dsp:nvSpPr>
      <dsp:spPr>
        <a:xfrm>
          <a:off x="1205837" y="823914"/>
          <a:ext cx="1299087" cy="12990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015DD-6722-435C-B3AD-65409A27314B}">
      <dsp:nvSpPr>
        <dsp:cNvPr id="0" name=""/>
        <dsp:cNvSpPr/>
      </dsp:nvSpPr>
      <dsp:spPr>
        <a:xfrm>
          <a:off x="411950" y="2479445"/>
          <a:ext cx="28868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Dig Deeper</a:t>
          </a:r>
        </a:p>
      </dsp:txBody>
      <dsp:txXfrm>
        <a:off x="411950" y="2479445"/>
        <a:ext cx="2886860" cy="720000"/>
      </dsp:txXfrm>
    </dsp:sp>
    <dsp:sp modelId="{8744A11B-78DC-4B0A-A01B-9B154CCD3AFC}">
      <dsp:nvSpPr>
        <dsp:cNvPr id="0" name=""/>
        <dsp:cNvSpPr/>
      </dsp:nvSpPr>
      <dsp:spPr>
        <a:xfrm>
          <a:off x="4597898" y="823914"/>
          <a:ext cx="1299087" cy="12990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96C7B-4C10-4E86-8284-A2D2103874A0}">
      <dsp:nvSpPr>
        <dsp:cNvPr id="0" name=""/>
        <dsp:cNvSpPr/>
      </dsp:nvSpPr>
      <dsp:spPr>
        <a:xfrm>
          <a:off x="3804011" y="2479445"/>
          <a:ext cx="28868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Podcasts &amp; Audible Originals</a:t>
          </a:r>
        </a:p>
      </dsp:txBody>
      <dsp:txXfrm>
        <a:off x="3804011" y="2479445"/>
        <a:ext cx="2886860" cy="720000"/>
      </dsp:txXfrm>
    </dsp:sp>
    <dsp:sp modelId="{AA4DE5B5-5FD6-47DC-BB15-43902E722309}">
      <dsp:nvSpPr>
        <dsp:cNvPr id="0" name=""/>
        <dsp:cNvSpPr/>
      </dsp:nvSpPr>
      <dsp:spPr>
        <a:xfrm>
          <a:off x="7989959" y="823914"/>
          <a:ext cx="1299087" cy="12990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7286D-0B95-4434-B23C-A8B79C6ADF42}">
      <dsp:nvSpPr>
        <dsp:cNvPr id="0" name=""/>
        <dsp:cNvSpPr/>
      </dsp:nvSpPr>
      <dsp:spPr>
        <a:xfrm>
          <a:off x="7196072" y="2479445"/>
          <a:ext cx="28868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Category Analysis</a:t>
          </a:r>
        </a:p>
      </dsp:txBody>
      <dsp:txXfrm>
        <a:off x="7196072" y="2479445"/>
        <a:ext cx="288686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27787-1A83-4356-B0F7-0A72CFDE88B6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D0B63-67A9-4053-92A9-D158E931B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22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16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31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67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49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70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127289 Authors (some are working on the same books)</a:t>
            </a:r>
          </a:p>
          <a:p>
            <a:r>
              <a:rPr lang="en-US" dirty="0"/>
              <a:t>70048 </a:t>
            </a:r>
            <a:r>
              <a:rPr lang="en-US" dirty="0" err="1"/>
              <a:t>Narratos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8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85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00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60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Alone </a:t>
            </a:r>
            <a:r>
              <a:rPr lang="en-US" dirty="0" err="1"/>
              <a:t>Togeather</a:t>
            </a:r>
            <a:endParaRPr lang="en-US" dirty="0"/>
          </a:p>
          <a:p>
            <a:r>
              <a:rPr lang="en-US" dirty="0"/>
              <a:t>['Philosophy', 'Workplace Culture', 'Workplace &amp; Organizational Behavior', 'Technology &amp; Society', 'Content Creation &amp; Social Media', 'History &amp; Culture', 'Computers &amp; Technology', 'Aging &amp; Longevity', 'Adolescent Psychology', 'Adulthood &amp; Aging', 'Child Psychology', 'Compulsive Disorders', 'Social Psychology &amp; Interactions', 'Developmental Psychology', 'Anxiety Disorders', 'Mood Disorders', 'Mental Health', 'Education &amp; Learning', 'Popular Culture', 'Media Studies', 'School-Age Children', 'Teenagers', 'Dysfunctional Families', 'Fatherhood', 'Motherhood', 'Parenting &amp; Families', 'Friendship', 'Marriage &amp; Long-Term Partnerships', 'Grief &amp; Loss', 'Communication &amp; Social Skills', 'Philosophy', 'Society', 'History &amp; Philosophy', 'Science', 'Science &amp; Engineering']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8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87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84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06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44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86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70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36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17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Category information</a:t>
            </a:r>
          </a:p>
          <a:p>
            <a:r>
              <a:rPr lang="en-US" dirty="0"/>
              <a:t>Podcasts</a:t>
            </a:r>
          </a:p>
          <a:p>
            <a:r>
              <a:rPr lang="en-US" dirty="0"/>
              <a:t>Audible data collection could be expanded by fine grain review data.</a:t>
            </a:r>
          </a:p>
          <a:p>
            <a:r>
              <a:rPr lang="en-US" dirty="0"/>
              <a:t>More creative graphs</a:t>
            </a:r>
          </a:p>
          <a:p>
            <a:r>
              <a:rPr lang="en-US" dirty="0"/>
              <a:t>Better formatting in the notebook</a:t>
            </a:r>
          </a:p>
          <a:p>
            <a:r>
              <a:rPr lang="en-US" dirty="0"/>
              <a:t>Felt like I couldn’t find a through line</a:t>
            </a:r>
          </a:p>
          <a:p>
            <a:r>
              <a:rPr lang="en-US" dirty="0"/>
              <a:t>Capture plus vs premium plus titles?</a:t>
            </a:r>
          </a:p>
          <a:p>
            <a:r>
              <a:rPr lang="en-US" dirty="0"/>
              <a:t>Audible might have dynamic categories. Number of titles increased and decreased across categories.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6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51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26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58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27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06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95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D0B63-67A9-4053-92A9-D158E931BA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4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53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8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8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83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12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07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8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9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9BB3832-C1DF-4199-80C5-191220E93956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5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3832-C1DF-4199-80C5-191220E93956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9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9BB3832-C1DF-4199-80C5-191220E93956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68C9AC-59B8-44B6-85FA-A09911D4329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62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acx.com/s/article/can-i-set-my-pricing" TargetMode="External"/><Relationship Id="rId2" Type="http://schemas.openxmlformats.org/officeDocument/2006/relationships/hyperlink" Target="https://news.ycombinator.com/item?id=27108326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acx.com/s/article/can-i-set-my-pric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acx.com/s/article/can-i-set-my-pric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29" Type="http://schemas.openxmlformats.org/officeDocument/2006/relationships/diagramQuickStyle" Target="../diagrams/quickStyle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diagramLayout" Target="../diagrams/layout6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31" Type="http://schemas.microsoft.com/office/2007/relationships/diagramDrawing" Target="../diagrams/drawing6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bloomberg.com/news/articles/2021-03-31/netflix-s-lupin-highlights-how-dubbed-shows-are-taking-off-globally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omberg.com/news/articles/2021-03-31/netflix-s-lupin-highlights-how-dubbed-shows-are-taking-off-globall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unsplash.com/photos/eeSdJfLfx1A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eb.archive.org/web/20140106204531/http:/www.nextadvisor.com/blog/2013/02/04/audibles-audiobook-creation-exchange-reports-big-growth-in-2012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ile, stacked, stationary&#10;&#10;Description automatically generated">
            <a:extLst>
              <a:ext uri="{FF2B5EF4-FFF2-40B4-BE49-F238E27FC236}">
                <a16:creationId xmlns:a16="http://schemas.microsoft.com/office/drawing/2014/main" id="{A70AAFEB-3069-4359-A290-B9B54EFE75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7" b="10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82653C-B391-4E7C-9FB3-631A800E8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Audiobooks by Audible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2219F-177A-432A-99AC-68BF2EFED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0581" y="4455620"/>
            <a:ext cx="968787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web scraping project By James Welch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568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Title and Subtitle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4E2A8DA-3AC5-41F6-A31F-FD3D79AF0A06}"/>
              </a:ext>
            </a:extLst>
          </p:cNvPr>
          <p:cNvSpPr txBox="1"/>
          <p:nvPr/>
        </p:nvSpPr>
        <p:spPr>
          <a:xfrm>
            <a:off x="1066798" y="1489972"/>
            <a:ext cx="44952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Subtitles tend to be longer when present.</a:t>
            </a:r>
          </a:p>
          <a:p>
            <a:endParaRPr lang="en-US" dirty="0"/>
          </a:p>
          <a:p>
            <a:r>
              <a:rPr lang="en-US" dirty="0"/>
              <a:t>Most titles are 3 words.</a:t>
            </a:r>
          </a:p>
          <a:p>
            <a:endParaRPr lang="en-US" dirty="0"/>
          </a:p>
          <a:p>
            <a:r>
              <a:rPr lang="en-US" dirty="0"/>
              <a:t>While subtitles are generally 5 words.</a:t>
            </a:r>
          </a:p>
          <a:p>
            <a:endParaRPr lang="en-US" dirty="0"/>
          </a:p>
          <a:p>
            <a:r>
              <a:rPr lang="en-US" dirty="0"/>
              <a:t>60% of Audiobooks include a Subtitle.</a:t>
            </a:r>
          </a:p>
        </p:txBody>
      </p:sp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392C44CA-65B5-470E-8CB7-DF08278D2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301" y="1156024"/>
            <a:ext cx="4953483" cy="5149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040296-B2DD-4B59-B9E7-56EE9BDBB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437" b="49594"/>
          <a:stretch/>
        </p:blipFill>
        <p:spPr>
          <a:xfrm>
            <a:off x="1611983" y="3604942"/>
            <a:ext cx="2931735" cy="27004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28991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Price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DCF1D09-1F0D-4328-9A76-D24BF035E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315" y="1158452"/>
            <a:ext cx="4862026" cy="49982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F3A3DF-9C9D-4331-B817-3E0538FD1CCB}"/>
              </a:ext>
            </a:extLst>
          </p:cNvPr>
          <p:cNvSpPr txBox="1"/>
          <p:nvPr/>
        </p:nvSpPr>
        <p:spPr>
          <a:xfrm>
            <a:off x="1311897" y="1628199"/>
            <a:ext cx="4478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Audible Membership: $14.95 / month.</a:t>
            </a:r>
          </a:p>
          <a:p>
            <a:endParaRPr lang="en-US" dirty="0"/>
          </a:p>
          <a:p>
            <a:r>
              <a:rPr lang="en-US" dirty="0"/>
              <a:t>57% of audiobooks are more expensive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2442C685-7093-470E-9190-A1F51CF89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284960"/>
              </p:ext>
            </p:extLst>
          </p:nvPr>
        </p:nvGraphicFramePr>
        <p:xfrm>
          <a:off x="624664" y="3128142"/>
          <a:ext cx="2495607" cy="2502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053">
                  <a:extLst>
                    <a:ext uri="{9D8B030D-6E8A-4147-A177-3AD203B41FA5}">
                      <a16:colId xmlns:a16="http://schemas.microsoft.com/office/drawing/2014/main" val="6174690"/>
                    </a:ext>
                  </a:extLst>
                </a:gridCol>
                <a:gridCol w="1309554">
                  <a:extLst>
                    <a:ext uri="{9D8B030D-6E8A-4147-A177-3AD203B41FA5}">
                      <a16:colId xmlns:a16="http://schemas.microsoft.com/office/drawing/2014/main" val="9133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La Carte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Audiobooks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23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$19.95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35103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36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$6.95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045614"/>
                  </a:ext>
                </a:extLst>
              </a:tr>
              <a:tr h="379232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$14.95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22088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76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$3.95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16737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09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$24.95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15953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2813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9117C61-0CC4-41CE-B663-4F7793464261}"/>
              </a:ext>
            </a:extLst>
          </p:cNvPr>
          <p:cNvSpPr txBox="1"/>
          <p:nvPr/>
        </p:nvSpPr>
        <p:spPr>
          <a:xfrm>
            <a:off x="10774837" y="4929588"/>
            <a:ext cx="1336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2539 audiobooks excluded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6D023E-D3B4-4F6A-ABFB-E18D051A5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929" y="3156632"/>
            <a:ext cx="3167386" cy="18297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C80855-8D1C-4D39-9542-E5C536C7D80B}"/>
              </a:ext>
            </a:extLst>
          </p:cNvPr>
          <p:cNvSpPr txBox="1"/>
          <p:nvPr/>
        </p:nvSpPr>
        <p:spPr>
          <a:xfrm>
            <a:off x="4345377" y="499114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F9127"/>
                </a:solidFill>
              </a:rPr>
              <a:t>$115.95</a:t>
            </a:r>
          </a:p>
        </p:txBody>
      </p:sp>
    </p:spTree>
    <p:extLst>
      <p:ext uri="{BB962C8B-B14F-4D97-AF65-F5344CB8AC3E}">
        <p14:creationId xmlns:p14="http://schemas.microsoft.com/office/powerpoint/2010/main" val="4148035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Length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405756E-1806-471A-9AB1-C4319D863E9E}"/>
              </a:ext>
            </a:extLst>
          </p:cNvPr>
          <p:cNvSpPr txBox="1"/>
          <p:nvPr/>
        </p:nvSpPr>
        <p:spPr>
          <a:xfrm>
            <a:off x="809647" y="1865414"/>
            <a:ext cx="5138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 audiobook length is 6 hours with a long tail.</a:t>
            </a:r>
          </a:p>
          <a:p>
            <a:endParaRPr lang="en-US" dirty="0"/>
          </a:p>
          <a:p>
            <a:r>
              <a:rPr lang="en-US" dirty="0"/>
              <a:t>Lengths determined lazily</a:t>
            </a:r>
          </a:p>
          <a:p>
            <a:endParaRPr lang="en-US" dirty="0"/>
          </a:p>
          <a:p>
            <a:r>
              <a:rPr lang="en-US" dirty="0"/>
              <a:t>Longest audiobook clocks in at 143 hours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98E4884-07F8-4BCF-8052-DFD9D6AA9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891" y="1328611"/>
            <a:ext cx="4974307" cy="4761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E9DD45-9F0C-42A3-86DA-FDF83D0D3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48" y="3711805"/>
            <a:ext cx="4450536" cy="202912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59763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3 hours: deep dive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405756E-1806-471A-9AB1-C4319D863E9E}"/>
              </a:ext>
            </a:extLst>
          </p:cNvPr>
          <p:cNvSpPr txBox="1"/>
          <p:nvPr/>
        </p:nvSpPr>
        <p:spPr>
          <a:xfrm>
            <a:off x="831128" y="1720840"/>
            <a:ext cx="42525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dirty="0">
                <a:hlinkClick r:id="rId2"/>
              </a:rPr>
              <a:t>Y combinator blog</a:t>
            </a:r>
            <a:r>
              <a:rPr lang="en-US" dirty="0"/>
              <a:t> reported 3 hours as the cutoff for a royalty increase.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Prices are set by distributing platform, but ACX has an </a:t>
            </a:r>
            <a:r>
              <a:rPr lang="en-US" dirty="0">
                <a:hlinkClick r:id="rId3"/>
              </a:rPr>
              <a:t>expected pricing table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/>
              <a:t>1-3 hours:   $6.95</a:t>
            </a:r>
          </a:p>
          <a:p>
            <a:pPr marL="285750" indent="-285750">
              <a:buFontTx/>
              <a:buChar char="-"/>
            </a:pPr>
            <a:r>
              <a:rPr lang="en-US" dirty="0"/>
              <a:t>3-5 hours:   $14.95</a:t>
            </a:r>
          </a:p>
          <a:p>
            <a:pPr marL="285750" indent="-285750">
              <a:buFontTx/>
              <a:buChar char="-"/>
            </a:pPr>
            <a:r>
              <a:rPr lang="en-US" dirty="0"/>
              <a:t>5-10 hours: $19.95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No evidence for differences in royalty rate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881CC92-D17D-4B3A-B068-CB9F90685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952" y="1233818"/>
            <a:ext cx="5108308" cy="499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9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Price &amp; Length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3B0D0D6-EE59-4A88-AD8A-BC3F65F74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952233"/>
              </p:ext>
            </p:extLst>
          </p:nvPr>
        </p:nvGraphicFramePr>
        <p:xfrm>
          <a:off x="1170595" y="1472745"/>
          <a:ext cx="3628259" cy="3530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267">
                  <a:extLst>
                    <a:ext uri="{9D8B030D-6E8A-4147-A177-3AD203B41FA5}">
                      <a16:colId xmlns:a16="http://schemas.microsoft.com/office/drawing/2014/main" val="3788582701"/>
                    </a:ext>
                  </a:extLst>
                </a:gridCol>
                <a:gridCol w="1342957">
                  <a:extLst>
                    <a:ext uri="{9D8B030D-6E8A-4147-A177-3AD203B41FA5}">
                      <a16:colId xmlns:a16="http://schemas.microsoft.com/office/drawing/2014/main" val="3605472743"/>
                    </a:ext>
                  </a:extLst>
                </a:gridCol>
                <a:gridCol w="1275035">
                  <a:extLst>
                    <a:ext uri="{9D8B030D-6E8A-4147-A177-3AD203B41FA5}">
                      <a16:colId xmlns:a16="http://schemas.microsoft.com/office/drawing/2014/main" val="1828514811"/>
                    </a:ext>
                  </a:extLst>
                </a:gridCol>
              </a:tblGrid>
              <a:tr h="82296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Length (Hours)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ACX suggested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Observed Pricing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179123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&lt;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&lt; $7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$3.95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07120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1 –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$7 – $10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$6.95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024992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3 –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$10 - $20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$14.95 *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05082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5 –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$15 - 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$19.95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052035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10 –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$20 - $30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$24.95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59204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20+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$25 - 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$29.95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8994"/>
                  </a:ext>
                </a:extLst>
              </a:tr>
            </a:tbl>
          </a:graphicData>
        </a:graphic>
      </p:graphicFrame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8D097AC-BD5B-4B1F-8FF8-589912888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51" y="1443094"/>
            <a:ext cx="6066148" cy="4528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9C7BEF-EEBF-4B87-8AD7-67087DAA1E92}"/>
              </a:ext>
            </a:extLst>
          </p:cNvPr>
          <p:cNvSpPr txBox="1"/>
          <p:nvPr/>
        </p:nvSpPr>
        <p:spPr>
          <a:xfrm>
            <a:off x="1170595" y="5200589"/>
            <a:ext cx="368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Audible Monthly Membership Price</a:t>
            </a:r>
          </a:p>
        </p:txBody>
      </p:sp>
    </p:spTree>
    <p:extLst>
      <p:ext uri="{BB962C8B-B14F-4D97-AF65-F5344CB8AC3E}">
        <p14:creationId xmlns:p14="http://schemas.microsoft.com/office/powerpoint/2010/main" val="316624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Price &amp; Length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3B0D0D6-EE59-4A88-AD8A-BC3F65F74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638804"/>
              </p:ext>
            </p:extLst>
          </p:nvPr>
        </p:nvGraphicFramePr>
        <p:xfrm>
          <a:off x="1111306" y="1865414"/>
          <a:ext cx="3777006" cy="3530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685">
                  <a:extLst>
                    <a:ext uri="{9D8B030D-6E8A-4147-A177-3AD203B41FA5}">
                      <a16:colId xmlns:a16="http://schemas.microsoft.com/office/drawing/2014/main" val="3788582701"/>
                    </a:ext>
                  </a:extLst>
                </a:gridCol>
                <a:gridCol w="1398013">
                  <a:extLst>
                    <a:ext uri="{9D8B030D-6E8A-4147-A177-3AD203B41FA5}">
                      <a16:colId xmlns:a16="http://schemas.microsoft.com/office/drawing/2014/main" val="3605472743"/>
                    </a:ext>
                  </a:extLst>
                </a:gridCol>
                <a:gridCol w="1327308">
                  <a:extLst>
                    <a:ext uri="{9D8B030D-6E8A-4147-A177-3AD203B41FA5}">
                      <a16:colId xmlns:a16="http://schemas.microsoft.com/office/drawing/2014/main" val="1828514811"/>
                    </a:ext>
                  </a:extLst>
                </a:gridCol>
              </a:tblGrid>
              <a:tr h="82296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Length (Hours)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ACX suggested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Observed Pricing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179123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&lt;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&lt; $7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$3.95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07120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1 –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$7 – $10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$6.95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024992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3 –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$10 - $20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$14.95 *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05082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5 –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$15 - 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$19.95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052035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10 –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$20 - $30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$24.95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59204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r>
                        <a:rPr lang="en-US" sz="1800" dirty="0"/>
                        <a:t>20+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$25 - 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$29.95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8994"/>
                  </a:ext>
                </a:extLst>
              </a:tr>
            </a:tbl>
          </a:graphicData>
        </a:graphic>
      </p:graphicFrame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48E361A-85DE-47B6-9D9B-288DF4A47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856" y="1620403"/>
            <a:ext cx="5574090" cy="447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47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Price &amp; Length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8D097AC-BD5B-4B1F-8FF8-589912888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664" y="1338606"/>
            <a:ext cx="5887883" cy="4395012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390B3658-06B6-4E63-A2F7-483D0E7BB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13" y="1338606"/>
            <a:ext cx="4275257" cy="439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Price &amp; Length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F93FA377-E1A7-430D-9FB5-9DE89C355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46" y="2501174"/>
            <a:ext cx="11642103" cy="3093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8DA708-322D-401D-AFE5-E07B0CBA604D}"/>
              </a:ext>
            </a:extLst>
          </p:cNvPr>
          <p:cNvSpPr txBox="1"/>
          <p:nvPr/>
        </p:nvSpPr>
        <p:spPr>
          <a:xfrm>
            <a:off x="1066797" y="1457493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books lengths are binned together, they are assigned different prices. Comparing $19.95 &amp; $24.95 from the 5-10hr bin. We can see that the main differences are the length and number of reviews. </a:t>
            </a:r>
          </a:p>
        </p:txBody>
      </p:sp>
    </p:spTree>
    <p:extLst>
      <p:ext uri="{BB962C8B-B14F-4D97-AF65-F5344CB8AC3E}">
        <p14:creationId xmlns:p14="http://schemas.microsoft.com/office/powerpoint/2010/main" val="1963546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Price &amp; Length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0B62889E-735C-4FC5-A5E3-F11794272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303" y="1272807"/>
            <a:ext cx="6388637" cy="449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A6C8E5-C27C-41E6-B55A-F19494D4D019}"/>
              </a:ext>
            </a:extLst>
          </p:cNvPr>
          <p:cNvSpPr txBox="1"/>
          <p:nvPr/>
        </p:nvSpPr>
        <p:spPr>
          <a:xfrm>
            <a:off x="781368" y="1865414"/>
            <a:ext cx="42619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and Length are weakly positively correlated.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Hot-spots agree with ACX reported pricing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Linear Modeling to understand relationship with other variables.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43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Bang for buck?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1D2EDBC-25AF-4312-AC8B-91487FCC0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286694"/>
            <a:ext cx="5333333" cy="4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074C5-4A25-4BBB-A40B-02187CCC0591}"/>
              </a:ext>
            </a:extLst>
          </p:cNvPr>
          <p:cNvSpPr txBox="1"/>
          <p:nvPr/>
        </p:nvSpPr>
        <p:spPr>
          <a:xfrm>
            <a:off x="781368" y="1865414"/>
            <a:ext cx="42619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Consumers might be evaluating audiobooks based on how much they get per dollar.</a:t>
            </a:r>
          </a:p>
          <a:p>
            <a:endParaRPr lang="en-US" dirty="0"/>
          </a:p>
          <a:p>
            <a:r>
              <a:rPr lang="en-US" dirty="0"/>
              <a:t>The distribution of </a:t>
            </a:r>
            <a:r>
              <a:rPr lang="en-US" dirty="0" err="1"/>
              <a:t>hrs</a:t>
            </a:r>
            <a:r>
              <a:rPr lang="en-US" dirty="0"/>
              <a:t>/USD is nearly identical across star ratings.</a:t>
            </a:r>
          </a:p>
          <a:p>
            <a:endParaRPr lang="en-US" dirty="0"/>
          </a:p>
          <a:p>
            <a:r>
              <a:rPr lang="en-US" dirty="0"/>
              <a:t>Due to the separation between payment and ‘purchase’, price comparisons are weakly weighted.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8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Background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BE7034B-18AD-4E08-A767-2F249A983784}"/>
              </a:ext>
            </a:extLst>
          </p:cNvPr>
          <p:cNvSpPr txBox="1"/>
          <p:nvPr/>
        </p:nvSpPr>
        <p:spPr>
          <a:xfrm>
            <a:off x="1111306" y="1521303"/>
            <a:ext cx="99693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audiobook market size was 2.67 billion in 2019 and is expected to compound by 25% per year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Audible is a publisher and distributor of audiobooks and podcasts, the largest in the U.S.</a:t>
            </a:r>
          </a:p>
          <a:p>
            <a:endParaRPr lang="en-US" dirty="0"/>
          </a:p>
          <a:p>
            <a:r>
              <a:rPr lang="en-US" dirty="0"/>
              <a:t>The company was founded in 1995 and acquired by Amazon in 2008.</a:t>
            </a:r>
          </a:p>
          <a:p>
            <a:endParaRPr lang="en-US" dirty="0"/>
          </a:p>
          <a:p>
            <a:r>
              <a:rPr lang="en-US" dirty="0"/>
              <a:t>Audible reports +200,000 audio programs and over a billion hours listened a year.</a:t>
            </a:r>
          </a:p>
          <a:p>
            <a:endParaRPr lang="en-US" dirty="0"/>
          </a:p>
          <a:p>
            <a:r>
              <a:rPr lang="en-US" dirty="0"/>
              <a:t>Currently Audible provides two pricing tiers at $7.95 and $14.95 per month.</a:t>
            </a:r>
          </a:p>
          <a:p>
            <a:endParaRPr lang="en-US" dirty="0"/>
          </a:p>
          <a:p>
            <a:r>
              <a:rPr lang="en-US" dirty="0"/>
              <a:t>Both tiers provide access to Audible Originals, the higher tier includes a monthly audiobook credit.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557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Bang for buck?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3074C5-4A25-4BBB-A40B-02187CCC0591}"/>
              </a:ext>
            </a:extLst>
          </p:cNvPr>
          <p:cNvSpPr txBox="1"/>
          <p:nvPr/>
        </p:nvSpPr>
        <p:spPr>
          <a:xfrm>
            <a:off x="781368" y="1865414"/>
            <a:ext cx="42619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Consumers might be evaluating audiobooks based on how much they get per dollar.</a:t>
            </a:r>
          </a:p>
          <a:p>
            <a:endParaRPr lang="en-US" dirty="0"/>
          </a:p>
          <a:p>
            <a:r>
              <a:rPr lang="en-US" dirty="0"/>
              <a:t>The distribution of </a:t>
            </a:r>
            <a:r>
              <a:rPr lang="en-US" dirty="0" err="1"/>
              <a:t>hrs</a:t>
            </a:r>
            <a:r>
              <a:rPr lang="en-US" dirty="0"/>
              <a:t>/USD is nearly identical across star ratings.</a:t>
            </a:r>
          </a:p>
          <a:p>
            <a:endParaRPr lang="en-US" dirty="0"/>
          </a:p>
          <a:p>
            <a:r>
              <a:rPr lang="en-US" dirty="0"/>
              <a:t>Due to the separation between payment and ‘purchase’, price comparisons are weakly weighted. </a:t>
            </a:r>
          </a:p>
        </p:txBody>
      </p:sp>
      <p:pic>
        <p:nvPicPr>
          <p:cNvPr id="8" name="Picture 7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559D4118-BF03-4EE2-8282-E417E8C99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42" y="1410308"/>
            <a:ext cx="6456263" cy="431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31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/>
                <a:t>Ratings &amp; Reviews</a:t>
              </a:r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5D07D040-3C20-4C0E-9E21-995DBE78C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9" y="1426176"/>
            <a:ext cx="4652540" cy="4503420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BFE24978-16FA-4BDB-9623-C41C5DD5C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725" y="1416749"/>
            <a:ext cx="4652540" cy="45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74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/>
                <a:t>Ratings &amp; Reviews</a:t>
              </a:r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CA94A45-EB69-4D3D-8089-45CEBB7DFA53}"/>
              </a:ext>
            </a:extLst>
          </p:cNvPr>
          <p:cNvGrpSpPr/>
          <p:nvPr/>
        </p:nvGrpSpPr>
        <p:grpSpPr>
          <a:xfrm>
            <a:off x="6345906" y="1359260"/>
            <a:ext cx="4779292" cy="4503420"/>
            <a:chOff x="940051" y="1359260"/>
            <a:chExt cx="4779292" cy="4503420"/>
          </a:xfrm>
        </p:grpSpPr>
        <p:pic>
          <p:nvPicPr>
            <p:cNvPr id="8" name="Picture 7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FF6D0A6A-FBA8-419B-A502-C0F7A60E1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051" y="1359260"/>
              <a:ext cx="4779292" cy="450342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7EC8A1-E1AE-4F19-AE2A-5FCCBBA0891E}"/>
                </a:ext>
              </a:extLst>
            </p:cNvPr>
            <p:cNvSpPr txBox="1"/>
            <p:nvPr/>
          </p:nvSpPr>
          <p:spPr>
            <a:xfrm>
              <a:off x="4065391" y="3523998"/>
              <a:ext cx="1464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Ready Player One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DEC6D7-85E8-49FF-BF56-34D63CD24F7A}"/>
                </a:ext>
              </a:extLst>
            </p:cNvPr>
            <p:cNvSpPr txBox="1"/>
            <p:nvPr/>
          </p:nvSpPr>
          <p:spPr>
            <a:xfrm>
              <a:off x="3034916" y="4104207"/>
              <a:ext cx="20609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Where the Crawdads Sing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50990E-051B-46E4-86CE-E35F320EB1BD}"/>
                </a:ext>
              </a:extLst>
            </p:cNvPr>
            <p:cNvSpPr txBox="1"/>
            <p:nvPr/>
          </p:nvSpPr>
          <p:spPr>
            <a:xfrm>
              <a:off x="3186668" y="4520814"/>
              <a:ext cx="11336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Born a Crime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AFAD8D-3374-4531-A6B6-805A20F77A57}"/>
                </a:ext>
              </a:extLst>
            </p:cNvPr>
            <p:cNvCxnSpPr>
              <a:cxnSpLocks/>
            </p:cNvCxnSpPr>
            <p:nvPr/>
          </p:nvCxnSpPr>
          <p:spPr>
            <a:xfrm>
              <a:off x="5178829" y="3906982"/>
              <a:ext cx="230636" cy="1363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6A56613-AE2D-4415-8A7C-59BBB6643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0190" y="4466253"/>
              <a:ext cx="213240" cy="804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BBDBF-D688-4D23-9279-6DA625E7ABFA}"/>
                </a:ext>
              </a:extLst>
            </p:cNvPr>
            <p:cNvSpPr txBox="1"/>
            <p:nvPr/>
          </p:nvSpPr>
          <p:spPr>
            <a:xfrm>
              <a:off x="2957666" y="4810548"/>
              <a:ext cx="9045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Becoming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34A34DE-AE9D-4F74-B036-634DF85C2280}"/>
                </a:ext>
              </a:extLst>
            </p:cNvPr>
            <p:cNvCxnSpPr>
              <a:cxnSpLocks/>
            </p:cNvCxnSpPr>
            <p:nvPr/>
          </p:nvCxnSpPr>
          <p:spPr>
            <a:xfrm>
              <a:off x="3888923" y="5151590"/>
              <a:ext cx="228891" cy="15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BACDEE-7B30-464F-AFF3-070A54158F0C}"/>
                </a:ext>
              </a:extLst>
            </p:cNvPr>
            <p:cNvCxnSpPr>
              <a:cxnSpLocks/>
            </p:cNvCxnSpPr>
            <p:nvPr/>
          </p:nvCxnSpPr>
          <p:spPr>
            <a:xfrm>
              <a:off x="4160409" y="4878749"/>
              <a:ext cx="228891" cy="391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E1EFE65E-C554-47FA-AC9E-FD0ABBAFF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58" y="1359260"/>
            <a:ext cx="4563067" cy="45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19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/>
                <a:t>Ratings &amp; Reviews</a:t>
              </a:r>
              <a:endParaRPr lang="en-US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9BD10BF-19F0-4EB1-9795-BA9FAA7FE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94" r="38437"/>
          <a:stretch/>
        </p:blipFill>
        <p:spPr>
          <a:xfrm>
            <a:off x="1376314" y="1282214"/>
            <a:ext cx="2469822" cy="2274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3723F1-4B5B-46E4-86C0-FD20CED8C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437" b="49594"/>
          <a:stretch/>
        </p:blipFill>
        <p:spPr>
          <a:xfrm>
            <a:off x="1376314" y="3835847"/>
            <a:ext cx="2469822" cy="2274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AD9648-4D7B-4199-B64C-265442674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150" y="1282214"/>
            <a:ext cx="5635724" cy="1944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D6E218-941F-4A89-93D1-76C8EF266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369" y="3429000"/>
            <a:ext cx="5513287" cy="28481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6997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Obama vs. Obama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86E9B8F-9BB9-444C-AB97-B9E0A3F02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1"/>
          <a:stretch/>
        </p:blipFill>
        <p:spPr>
          <a:xfrm>
            <a:off x="6501353" y="1080076"/>
            <a:ext cx="4383495" cy="249102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73A817-79E3-418F-B42C-840E18B73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353" y="3682004"/>
            <a:ext cx="4383495" cy="249982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BE0382-0620-49BE-BC6C-9322AC3FD6CA}"/>
              </a:ext>
            </a:extLst>
          </p:cNvPr>
          <p:cNvSpPr txBox="1"/>
          <p:nvPr/>
        </p:nvSpPr>
        <p:spPr>
          <a:xfrm>
            <a:off x="1084997" y="1938864"/>
            <a:ext cx="37056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Authors can opt to narrate their own audiobooks instead of paying or sharing revenue with a producer (voice actor).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popular with memoirs and for celebrities.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Are these books different? Are they becoming more popular?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9B1812-E984-4DAB-8977-763715A724F5}"/>
              </a:ext>
            </a:extLst>
          </p:cNvPr>
          <p:cNvSpPr txBox="1"/>
          <p:nvPr/>
        </p:nvSpPr>
        <p:spPr>
          <a:xfrm>
            <a:off x="5114055" y="3304252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Oprah’s </a:t>
            </a:r>
          </a:p>
          <a:p>
            <a:r>
              <a:rPr lang="en-US" dirty="0"/>
              <a:t>Book Club?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A7AB3F8-1493-4FCC-A6D6-47E5E14A2449}"/>
              </a:ext>
            </a:extLst>
          </p:cNvPr>
          <p:cNvCxnSpPr>
            <a:cxnSpLocks/>
          </p:cNvCxnSpPr>
          <p:nvPr/>
        </p:nvCxnSpPr>
        <p:spPr>
          <a:xfrm flipV="1">
            <a:off x="5813116" y="2871744"/>
            <a:ext cx="538778" cy="446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3C7FE1-D3D4-475B-B24F-3E0765914982}"/>
              </a:ext>
            </a:extLst>
          </p:cNvPr>
          <p:cNvCxnSpPr>
            <a:cxnSpLocks/>
          </p:cNvCxnSpPr>
          <p:nvPr/>
        </p:nvCxnSpPr>
        <p:spPr>
          <a:xfrm>
            <a:off x="5841544" y="4015459"/>
            <a:ext cx="510350" cy="235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CDFB1BC-696F-47D5-BCDD-FA5764F63339}"/>
              </a:ext>
            </a:extLst>
          </p:cNvPr>
          <p:cNvSpPr txBox="1"/>
          <p:nvPr/>
        </p:nvSpPr>
        <p:spPr>
          <a:xfrm>
            <a:off x="5530211" y="272736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878DF9-5921-4CC9-8E8C-FEBEA54FFD5D}"/>
              </a:ext>
            </a:extLst>
          </p:cNvPr>
          <p:cNvSpPr txBox="1"/>
          <p:nvPr/>
        </p:nvSpPr>
        <p:spPr>
          <a:xfrm>
            <a:off x="5585329" y="4131458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507135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Author as Narrator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9B981ED3-292D-44A9-84C8-28A1AE4C3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81" y="1243944"/>
            <a:ext cx="6909480" cy="4618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74314F-ED30-4BD7-85DE-261C547F5775}"/>
              </a:ext>
            </a:extLst>
          </p:cNvPr>
          <p:cNvSpPr txBox="1"/>
          <p:nvPr/>
        </p:nvSpPr>
        <p:spPr>
          <a:xfrm>
            <a:off x="756239" y="1865414"/>
            <a:ext cx="3664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Authors have been self-narrating since 1998.</a:t>
            </a:r>
          </a:p>
          <a:p>
            <a:endParaRPr lang="en-US" dirty="0"/>
          </a:p>
          <a:p>
            <a:r>
              <a:rPr lang="en-US" dirty="0"/>
              <a:t>The growth of this trend loosely mirrors that of the overall library.</a:t>
            </a:r>
          </a:p>
          <a:p>
            <a:endParaRPr lang="en-US" dirty="0"/>
          </a:p>
          <a:p>
            <a:r>
              <a:rPr lang="en-US" dirty="0"/>
              <a:t>No distinct advantage across ratings, price, length, or listing.</a:t>
            </a:r>
          </a:p>
        </p:txBody>
      </p:sp>
    </p:spTree>
    <p:extLst>
      <p:ext uri="{BB962C8B-B14F-4D97-AF65-F5344CB8AC3E}">
        <p14:creationId xmlns:p14="http://schemas.microsoft.com/office/powerpoint/2010/main" val="1282853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Author as Narrator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C2D2D64B-4844-4275-B7C5-7710FFDEF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60" y="1330090"/>
            <a:ext cx="6643535" cy="45325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5469E4-A7D0-4E52-BB54-0C9F22F14596}"/>
              </a:ext>
            </a:extLst>
          </p:cNvPr>
          <p:cNvSpPr txBox="1"/>
          <p:nvPr/>
        </p:nvSpPr>
        <p:spPr>
          <a:xfrm>
            <a:off x="756239" y="1865414"/>
            <a:ext cx="3664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Authors have been self-narrating since 1998.</a:t>
            </a:r>
          </a:p>
          <a:p>
            <a:endParaRPr lang="en-US" dirty="0"/>
          </a:p>
          <a:p>
            <a:r>
              <a:rPr lang="en-US" dirty="0"/>
              <a:t>The growth of this trend is slightly lower than that of the overall library.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distinct advantage across ratings, price, length, or listing.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2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Author as Narrator vs Library Growth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C2D2D64B-4844-4275-B7C5-7710FFDEF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51" y="2106132"/>
            <a:ext cx="5008656" cy="3417184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F8C12CDA-7CD0-47C0-81AF-8456E24BB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9" y="2106131"/>
            <a:ext cx="5008656" cy="341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10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Author as Narrator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1F66C98-8B56-4289-9EAC-E79967909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67" y="1405376"/>
            <a:ext cx="6630067" cy="452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CBE37-F208-43EE-AC9C-5EDA2049881C}"/>
              </a:ext>
            </a:extLst>
          </p:cNvPr>
          <p:cNvSpPr txBox="1"/>
          <p:nvPr/>
        </p:nvSpPr>
        <p:spPr>
          <a:xfrm>
            <a:off x="756239" y="1865414"/>
            <a:ext cx="36649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percentage, Self-Narration has been decreasing.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past decade, it has appeared to stabilize.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Audible originals and translations will further erode this trend.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57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Authors &amp; Narrators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B69632-9EDB-44B7-8BAE-83398F55C7FA}"/>
              </a:ext>
            </a:extLst>
          </p:cNvPr>
          <p:cNvGrpSpPr/>
          <p:nvPr/>
        </p:nvGrpSpPr>
        <p:grpSpPr>
          <a:xfrm>
            <a:off x="1066798" y="1167280"/>
            <a:ext cx="9846939" cy="4881658"/>
            <a:chOff x="1066798" y="1330053"/>
            <a:chExt cx="9846939" cy="4881658"/>
          </a:xfrm>
        </p:grpSpPr>
        <p:pic>
          <p:nvPicPr>
            <p:cNvPr id="15" name="Picture 14" descr="Chart, histogram&#10;&#10;Description automatically generated">
              <a:extLst>
                <a:ext uri="{FF2B5EF4-FFF2-40B4-BE49-F238E27FC236}">
                  <a16:creationId xmlns:a16="http://schemas.microsoft.com/office/drawing/2014/main" id="{6D989C82-23E2-4DB5-8FE2-E49980AC7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0001" y="1330053"/>
              <a:ext cx="4743736" cy="4862660"/>
            </a:xfrm>
            <a:prstGeom prst="rect">
              <a:avLst/>
            </a:prstGeom>
          </p:spPr>
        </p:pic>
        <p:pic>
          <p:nvPicPr>
            <p:cNvPr id="17" name="Picture 16" descr="Chart, histogram&#10;&#10;Description automatically generated">
              <a:extLst>
                <a:ext uri="{FF2B5EF4-FFF2-40B4-BE49-F238E27FC236}">
                  <a16:creationId xmlns:a16="http://schemas.microsoft.com/office/drawing/2014/main" id="{33859B40-B2B7-413B-90B7-99E1B670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798" y="1330053"/>
              <a:ext cx="4669412" cy="4881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170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Amazon &amp; Books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18B55C-84AC-4293-A2D7-8FC1D98D7381}"/>
              </a:ext>
            </a:extLst>
          </p:cNvPr>
          <p:cNvGrpSpPr/>
          <p:nvPr/>
        </p:nvGrpSpPr>
        <p:grpSpPr>
          <a:xfrm>
            <a:off x="763571" y="1202624"/>
            <a:ext cx="9516417" cy="4868233"/>
            <a:chOff x="701768" y="2329563"/>
            <a:chExt cx="9516417" cy="486823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8F1F36B-F401-4872-B978-842813BCFFE7}"/>
                </a:ext>
              </a:extLst>
            </p:cNvPr>
            <p:cNvSpPr/>
            <p:nvPr/>
          </p:nvSpPr>
          <p:spPr>
            <a:xfrm>
              <a:off x="701768" y="4947675"/>
              <a:ext cx="9516416" cy="2250121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E629014D-1AB6-4211-9687-7176FB3783CF}"/>
                </a:ext>
              </a:extLst>
            </p:cNvPr>
            <p:cNvSpPr/>
            <p:nvPr/>
          </p:nvSpPr>
          <p:spPr>
            <a:xfrm>
              <a:off x="5179501" y="2329563"/>
              <a:ext cx="5038684" cy="4868233"/>
            </a:xfrm>
            <a:prstGeom prst="roundRect">
              <a:avLst>
                <a:gd name="adj" fmla="val 8809"/>
              </a:avLst>
            </a:prstGeom>
            <a:solidFill>
              <a:srgbClr val="C2BC80">
                <a:alpha val="32941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3F19C9-793B-4D47-9FE6-AD3E5931E74E}"/>
                </a:ext>
              </a:extLst>
            </p:cNvPr>
            <p:cNvSpPr/>
            <p:nvPr/>
          </p:nvSpPr>
          <p:spPr>
            <a:xfrm>
              <a:off x="5501816" y="5275204"/>
              <a:ext cx="2109798" cy="16373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Amazon (Books)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Purchase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Reviews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242065D-C389-474C-922E-6135172E0F8B}"/>
                </a:ext>
              </a:extLst>
            </p:cNvPr>
            <p:cNvSpPr/>
            <p:nvPr/>
          </p:nvSpPr>
          <p:spPr>
            <a:xfrm>
              <a:off x="7981244" y="5275204"/>
              <a:ext cx="2109798" cy="16373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Audible</a:t>
              </a:r>
              <a:endParaRPr lang="en-US" dirty="0"/>
            </a:p>
            <a:p>
              <a:pPr marL="285750" indent="-285750">
                <a:buFontTx/>
                <a:buChar char="-"/>
              </a:pPr>
              <a:r>
                <a:rPr lang="en-US" dirty="0"/>
                <a:t>Purchase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Reviews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5D1DD47-8265-4625-AA2F-802330807C30}"/>
                </a:ext>
              </a:extLst>
            </p:cNvPr>
            <p:cNvSpPr/>
            <p:nvPr/>
          </p:nvSpPr>
          <p:spPr>
            <a:xfrm>
              <a:off x="2853293" y="5275204"/>
              <a:ext cx="2160245" cy="16373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Goodreads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Reviews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Organic Search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B15B0BE-C69D-4683-B920-5117F917CE88}"/>
                </a:ext>
              </a:extLst>
            </p:cNvPr>
            <p:cNvSpPr/>
            <p:nvPr/>
          </p:nvSpPr>
          <p:spPr>
            <a:xfrm>
              <a:off x="7807206" y="3114901"/>
              <a:ext cx="2283836" cy="17480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Audio Creation Exchange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Text to Audio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Distribution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840F93C-B340-49FD-9AF3-59E27A4C2903}"/>
                </a:ext>
              </a:extLst>
            </p:cNvPr>
            <p:cNvSpPr/>
            <p:nvPr/>
          </p:nvSpPr>
          <p:spPr>
            <a:xfrm>
              <a:off x="5313789" y="3114901"/>
              <a:ext cx="2283837" cy="17480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Amazon Publishing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Kindle Direct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Ala carte printing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Distribution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F362D5A-F0D0-4CA0-B842-67633483EC51}"/>
                </a:ext>
              </a:extLst>
            </p:cNvPr>
            <p:cNvCxnSpPr>
              <a:cxnSpLocks/>
            </p:cNvCxnSpPr>
            <p:nvPr/>
          </p:nvCxnSpPr>
          <p:spPr>
            <a:xfrm>
              <a:off x="8311051" y="2537566"/>
              <a:ext cx="0" cy="3693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60D5C57-1C5E-4A56-8DAC-F5B68C68B049}"/>
                </a:ext>
              </a:extLst>
            </p:cNvPr>
            <p:cNvCxnSpPr>
              <a:cxnSpLocks/>
            </p:cNvCxnSpPr>
            <p:nvPr/>
          </p:nvCxnSpPr>
          <p:spPr>
            <a:xfrm>
              <a:off x="1302902" y="6210867"/>
              <a:ext cx="91982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8A81AA-F19F-4DAF-ABB4-10F905734111}"/>
                </a:ext>
              </a:extLst>
            </p:cNvPr>
            <p:cNvSpPr txBox="1"/>
            <p:nvPr/>
          </p:nvSpPr>
          <p:spPr>
            <a:xfrm>
              <a:off x="6452354" y="2537566"/>
              <a:ext cx="1829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Author’s Journey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7E2F5C-B2AC-427B-B5E5-342E9FA3CE87}"/>
                </a:ext>
              </a:extLst>
            </p:cNvPr>
            <p:cNvSpPr txBox="1"/>
            <p:nvPr/>
          </p:nvSpPr>
          <p:spPr>
            <a:xfrm>
              <a:off x="857148" y="5741347"/>
              <a:ext cx="1811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Reader’s Journey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43315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Prolific Authors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9E7C52F-5D39-45F2-90AC-000CF66F8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320292"/>
              </p:ext>
            </p:extLst>
          </p:nvPr>
        </p:nvGraphicFramePr>
        <p:xfrm>
          <a:off x="721674" y="1456309"/>
          <a:ext cx="5613139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505">
                  <a:extLst>
                    <a:ext uri="{9D8B030D-6E8A-4147-A177-3AD203B41FA5}">
                      <a16:colId xmlns:a16="http://schemas.microsoft.com/office/drawing/2014/main" val="1565823298"/>
                    </a:ext>
                  </a:extLst>
                </a:gridCol>
                <a:gridCol w="1562532">
                  <a:extLst>
                    <a:ext uri="{9D8B030D-6E8A-4147-A177-3AD203B41FA5}">
                      <a16:colId xmlns:a16="http://schemas.microsoft.com/office/drawing/2014/main" val="2801769699"/>
                    </a:ext>
                  </a:extLst>
                </a:gridCol>
                <a:gridCol w="1712102">
                  <a:extLst>
                    <a:ext uri="{9D8B030D-6E8A-4147-A177-3AD203B41FA5}">
                      <a16:colId xmlns:a16="http://schemas.microsoft.com/office/drawing/2014/main" val="3148660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Audiobooks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What’s their Deal?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0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J. M. Gardner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Charles River Editors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98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Innovative Language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40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Pimsleur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95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63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William Shakespeare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Public Domain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255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Great Courses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039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Captivating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05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Greater Than a Tourist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766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James Patterson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Prolific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150080"/>
                  </a:ext>
                </a:extLst>
              </a:tr>
            </a:tbl>
          </a:graphicData>
        </a:graphic>
      </p:graphicFrame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65E3F726-C545-4E9A-9E09-3FDD68C1B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910" y="1333839"/>
            <a:ext cx="4651240" cy="48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77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Prolific Narrators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9E7C52F-5D39-45F2-90AC-000CF66F8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75183"/>
              </p:ext>
            </p:extLst>
          </p:nvPr>
        </p:nvGraphicFramePr>
        <p:xfrm>
          <a:off x="721674" y="1456309"/>
          <a:ext cx="5613139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505">
                  <a:extLst>
                    <a:ext uri="{9D8B030D-6E8A-4147-A177-3AD203B41FA5}">
                      <a16:colId xmlns:a16="http://schemas.microsoft.com/office/drawing/2014/main" val="1565823298"/>
                    </a:ext>
                  </a:extLst>
                </a:gridCol>
                <a:gridCol w="1562532">
                  <a:extLst>
                    <a:ext uri="{9D8B030D-6E8A-4147-A177-3AD203B41FA5}">
                      <a16:colId xmlns:a16="http://schemas.microsoft.com/office/drawing/2014/main" val="2801769699"/>
                    </a:ext>
                  </a:extLst>
                </a:gridCol>
                <a:gridCol w="1712102">
                  <a:extLst>
                    <a:ext uri="{9D8B030D-6E8A-4147-A177-3AD203B41FA5}">
                      <a16:colId xmlns:a16="http://schemas.microsoft.com/office/drawing/2014/main" val="3148660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Narrators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Audiobooks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What’s their Deal?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0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 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Full 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98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Uncredited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40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Scott Brick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95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 Kessel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63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Cassandra Campbell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255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Simon Vance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039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Intuitive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05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766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Pimsleur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150080"/>
                  </a:ext>
                </a:extLst>
              </a:tr>
            </a:tbl>
          </a:graphicData>
        </a:graphic>
      </p:graphicFrame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B306B2A4-426A-46B0-ADF7-7DC973FB6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303" y="1199219"/>
            <a:ext cx="4743736" cy="48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42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Authors &amp; Narrators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7370009-A392-4FE2-9811-C783E9D56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56" y="1780659"/>
            <a:ext cx="3152168" cy="36643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45FE0-CAD4-4359-A7E6-F9C6F88A49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73"/>
          <a:stretch/>
        </p:blipFill>
        <p:spPr>
          <a:xfrm>
            <a:off x="4176795" y="1780659"/>
            <a:ext cx="3272968" cy="3628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5DDD1-B5D6-4081-9421-670232243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897" y="1130014"/>
            <a:ext cx="3885779" cy="25307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33E585-5E00-4FD3-842F-4B8727DB1F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1868"/>
          <a:stretch/>
        </p:blipFill>
        <p:spPr>
          <a:xfrm>
            <a:off x="7746897" y="3804426"/>
            <a:ext cx="3893113" cy="2304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3785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Categories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9008B980-6A95-47BE-AB1F-B062F0F81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545" y="1252011"/>
            <a:ext cx="4984694" cy="47714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A249BA-6744-4350-84FF-11ECB9AD4601}"/>
              </a:ext>
            </a:extLst>
          </p:cNvPr>
          <p:cNvSpPr txBox="1"/>
          <p:nvPr/>
        </p:nvSpPr>
        <p:spPr>
          <a:xfrm>
            <a:off x="1234440" y="1432560"/>
            <a:ext cx="3215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Categories appear to function like tags rather than bins.</a:t>
            </a:r>
          </a:p>
          <a:p>
            <a:endParaRPr lang="en-US" dirty="0"/>
          </a:p>
          <a:p>
            <a:r>
              <a:rPr lang="en-US" dirty="0"/>
              <a:t>More than half of all audiobooks are in only 1 category.</a:t>
            </a:r>
          </a:p>
          <a:p>
            <a:endParaRPr lang="en-US" dirty="0"/>
          </a:p>
          <a:p>
            <a:r>
              <a:rPr lang="en-US" dirty="0"/>
              <a:t>History seems to be favor for a high number of cross-listings.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5F9489B-BD70-4D4D-9E44-A70379C45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319538"/>
              </p:ext>
            </p:extLst>
          </p:nvPr>
        </p:nvGraphicFramePr>
        <p:xfrm>
          <a:off x="462280" y="4169214"/>
          <a:ext cx="51155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100">
                  <a:extLst>
                    <a:ext uri="{9D8B030D-6E8A-4147-A177-3AD203B41FA5}">
                      <a16:colId xmlns:a16="http://schemas.microsoft.com/office/drawing/2014/main" val="3185115034"/>
                    </a:ext>
                  </a:extLst>
                </a:gridCol>
                <a:gridCol w="3680460">
                  <a:extLst>
                    <a:ext uri="{9D8B030D-6E8A-4147-A177-3AD203B41FA5}">
                      <a16:colId xmlns:a16="http://schemas.microsoft.com/office/drawing/2014/main" val="2177589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25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Bloodlands: Europe Between Hitler…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693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Alone Together: Why we expect…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408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Hitler: A Global Biography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619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Chernobyl: The history of a Nuclear…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22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143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Categories: Greatest (&amp; Worst) Hits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BD1A478-B6B6-4670-AA0A-089449938D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8098319"/>
              </p:ext>
            </p:extLst>
          </p:nvPr>
        </p:nvGraphicFramePr>
        <p:xfrm>
          <a:off x="530215" y="1322179"/>
          <a:ext cx="2330445" cy="4540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06F6CBE-C156-49C2-8E53-7892950012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8018453"/>
              </p:ext>
            </p:extLst>
          </p:nvPr>
        </p:nvGraphicFramePr>
        <p:xfrm>
          <a:off x="2241543" y="1322179"/>
          <a:ext cx="2330445" cy="4540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1129326-22FD-402C-B319-5FC31EC6DF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3454427"/>
              </p:ext>
            </p:extLst>
          </p:nvPr>
        </p:nvGraphicFramePr>
        <p:xfrm>
          <a:off x="3952871" y="1322179"/>
          <a:ext cx="2330445" cy="4540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46767FD-D497-4851-A818-585AAB06CD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8211019"/>
              </p:ext>
            </p:extLst>
          </p:nvPr>
        </p:nvGraphicFramePr>
        <p:xfrm>
          <a:off x="5664199" y="1322179"/>
          <a:ext cx="2330445" cy="4540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866BF3A-A6E7-4D48-950D-552BCF5F5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2250944"/>
              </p:ext>
            </p:extLst>
          </p:nvPr>
        </p:nvGraphicFramePr>
        <p:xfrm>
          <a:off x="7375527" y="1322179"/>
          <a:ext cx="2330445" cy="4540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4486B4D-4E90-4A7E-A648-87BD63D4CA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9001196"/>
              </p:ext>
            </p:extLst>
          </p:nvPr>
        </p:nvGraphicFramePr>
        <p:xfrm>
          <a:off x="9086856" y="1322179"/>
          <a:ext cx="2330445" cy="4540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A900998B-D0D1-4C82-8BEA-45BD46FC4216}"/>
              </a:ext>
            </a:extLst>
          </p:cNvPr>
          <p:cNvGrpSpPr/>
          <p:nvPr/>
        </p:nvGrpSpPr>
        <p:grpSpPr>
          <a:xfrm>
            <a:off x="1149331" y="3835784"/>
            <a:ext cx="247647" cy="207578"/>
            <a:chOff x="774699" y="3711959"/>
            <a:chExt cx="247647" cy="207578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2D1BE9C0-5A86-4BC2-868C-B2DFCEF33318}"/>
                </a:ext>
              </a:extLst>
            </p:cNvPr>
            <p:cNvSpPr/>
            <p:nvPr/>
          </p:nvSpPr>
          <p:spPr>
            <a:xfrm>
              <a:off x="774699" y="3711959"/>
              <a:ext cx="219072" cy="164716"/>
            </a:xfrm>
            <a:prstGeom prst="parallelogram">
              <a:avLst>
                <a:gd name="adj" fmla="val 114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86A9783-2824-4667-8E9C-65C2E6C0C01E}"/>
                </a:ext>
              </a:extLst>
            </p:cNvPr>
            <p:cNvSpPr/>
            <p:nvPr/>
          </p:nvSpPr>
          <p:spPr>
            <a:xfrm>
              <a:off x="803274" y="3754821"/>
              <a:ext cx="219072" cy="164716"/>
            </a:xfrm>
            <a:prstGeom prst="parallelogram">
              <a:avLst>
                <a:gd name="adj" fmla="val 114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A36C56-EE0F-4C6B-BCD9-913A55DCD48C}"/>
              </a:ext>
            </a:extLst>
          </p:cNvPr>
          <p:cNvGrpSpPr/>
          <p:nvPr/>
        </p:nvGrpSpPr>
        <p:grpSpPr>
          <a:xfrm>
            <a:off x="2832084" y="3835784"/>
            <a:ext cx="247647" cy="207578"/>
            <a:chOff x="774699" y="3711959"/>
            <a:chExt cx="247647" cy="207578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71124E6C-B1BF-46FB-9671-2AE3DC0F54B4}"/>
                </a:ext>
              </a:extLst>
            </p:cNvPr>
            <p:cNvSpPr/>
            <p:nvPr/>
          </p:nvSpPr>
          <p:spPr>
            <a:xfrm>
              <a:off x="774699" y="3711959"/>
              <a:ext cx="219072" cy="164716"/>
            </a:xfrm>
            <a:prstGeom prst="parallelogram">
              <a:avLst>
                <a:gd name="adj" fmla="val 114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A244182C-C603-4F78-891F-88C25137C2F6}"/>
                </a:ext>
              </a:extLst>
            </p:cNvPr>
            <p:cNvSpPr/>
            <p:nvPr/>
          </p:nvSpPr>
          <p:spPr>
            <a:xfrm>
              <a:off x="803274" y="3754821"/>
              <a:ext cx="219072" cy="164716"/>
            </a:xfrm>
            <a:prstGeom prst="parallelogram">
              <a:avLst>
                <a:gd name="adj" fmla="val 114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5FA690-0E13-4C5F-B5A8-6EEBD4987C56}"/>
              </a:ext>
            </a:extLst>
          </p:cNvPr>
          <p:cNvGrpSpPr/>
          <p:nvPr/>
        </p:nvGrpSpPr>
        <p:grpSpPr>
          <a:xfrm>
            <a:off x="4571987" y="3835784"/>
            <a:ext cx="247647" cy="207578"/>
            <a:chOff x="774699" y="3711959"/>
            <a:chExt cx="247647" cy="207578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8CE7FD0E-A5D1-424F-88A0-1782E2499D93}"/>
                </a:ext>
              </a:extLst>
            </p:cNvPr>
            <p:cNvSpPr/>
            <p:nvPr/>
          </p:nvSpPr>
          <p:spPr>
            <a:xfrm>
              <a:off x="774699" y="3711959"/>
              <a:ext cx="219072" cy="164716"/>
            </a:xfrm>
            <a:prstGeom prst="parallelogram">
              <a:avLst>
                <a:gd name="adj" fmla="val 114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8F573B57-7795-4750-AF1B-AD5241DD5B7F}"/>
                </a:ext>
              </a:extLst>
            </p:cNvPr>
            <p:cNvSpPr/>
            <p:nvPr/>
          </p:nvSpPr>
          <p:spPr>
            <a:xfrm>
              <a:off x="803274" y="3754821"/>
              <a:ext cx="219072" cy="164716"/>
            </a:xfrm>
            <a:prstGeom prst="parallelogram">
              <a:avLst>
                <a:gd name="adj" fmla="val 114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3D8100-C67C-4B50-9985-0BD13EA54A19}"/>
              </a:ext>
            </a:extLst>
          </p:cNvPr>
          <p:cNvGrpSpPr/>
          <p:nvPr/>
        </p:nvGrpSpPr>
        <p:grpSpPr>
          <a:xfrm>
            <a:off x="6283315" y="3838958"/>
            <a:ext cx="247647" cy="207578"/>
            <a:chOff x="774699" y="3711959"/>
            <a:chExt cx="247647" cy="207578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29C73D3A-E00B-4554-A1E3-6297A9D7D2DE}"/>
                </a:ext>
              </a:extLst>
            </p:cNvPr>
            <p:cNvSpPr/>
            <p:nvPr/>
          </p:nvSpPr>
          <p:spPr>
            <a:xfrm>
              <a:off x="774699" y="3711959"/>
              <a:ext cx="219072" cy="164716"/>
            </a:xfrm>
            <a:prstGeom prst="parallelogram">
              <a:avLst>
                <a:gd name="adj" fmla="val 114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51AF2346-D204-4F68-84B2-E22393487BD5}"/>
                </a:ext>
              </a:extLst>
            </p:cNvPr>
            <p:cNvSpPr/>
            <p:nvPr/>
          </p:nvSpPr>
          <p:spPr>
            <a:xfrm>
              <a:off x="803274" y="3754821"/>
              <a:ext cx="219072" cy="164716"/>
            </a:xfrm>
            <a:prstGeom prst="parallelogram">
              <a:avLst>
                <a:gd name="adj" fmla="val 114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2715877-3C47-4EFB-AB79-40CAA9524EC6}"/>
              </a:ext>
            </a:extLst>
          </p:cNvPr>
          <p:cNvGrpSpPr/>
          <p:nvPr/>
        </p:nvGrpSpPr>
        <p:grpSpPr>
          <a:xfrm>
            <a:off x="7994630" y="3835784"/>
            <a:ext cx="247647" cy="207578"/>
            <a:chOff x="774699" y="3711959"/>
            <a:chExt cx="247647" cy="207578"/>
          </a:xfrm>
        </p:grpSpPr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DD3D57DA-7A80-4BFE-B026-A475EE22A77A}"/>
                </a:ext>
              </a:extLst>
            </p:cNvPr>
            <p:cNvSpPr/>
            <p:nvPr/>
          </p:nvSpPr>
          <p:spPr>
            <a:xfrm>
              <a:off x="774699" y="3711959"/>
              <a:ext cx="219072" cy="164716"/>
            </a:xfrm>
            <a:prstGeom prst="parallelogram">
              <a:avLst>
                <a:gd name="adj" fmla="val 114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61E33607-CA96-414F-BBB2-132FC0D28947}"/>
                </a:ext>
              </a:extLst>
            </p:cNvPr>
            <p:cNvSpPr/>
            <p:nvPr/>
          </p:nvSpPr>
          <p:spPr>
            <a:xfrm>
              <a:off x="803274" y="3754821"/>
              <a:ext cx="219072" cy="164716"/>
            </a:xfrm>
            <a:prstGeom prst="parallelogram">
              <a:avLst>
                <a:gd name="adj" fmla="val 114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4287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Language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54DEF4B-5C2B-486F-9841-7D31319A8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76" y="1470756"/>
            <a:ext cx="7314569" cy="4563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47FCB-47DF-4E14-B58A-9EDCD8F6DCEA}"/>
              </a:ext>
            </a:extLst>
          </p:cNvPr>
          <p:cNvSpPr txBox="1"/>
          <p:nvPr/>
        </p:nvSpPr>
        <p:spPr>
          <a:xfrm>
            <a:off x="781517" y="1780659"/>
            <a:ext cx="34661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 languages are represented in </a:t>
            </a:r>
            <a:r>
              <a:rPr lang="en-US" dirty="0" err="1"/>
              <a:t>Audible’s</a:t>
            </a:r>
            <a:r>
              <a:rPr lang="en-US" dirty="0"/>
              <a:t> library.</a:t>
            </a:r>
          </a:p>
          <a:p>
            <a:endParaRPr lang="en-US" dirty="0"/>
          </a:p>
          <a:p>
            <a:r>
              <a:rPr lang="en-US" dirty="0"/>
              <a:t>English being the most common language. </a:t>
            </a:r>
          </a:p>
          <a:p>
            <a:endParaRPr lang="en-US" dirty="0"/>
          </a:p>
          <a:p>
            <a:r>
              <a:rPr lang="en-US" dirty="0"/>
              <a:t>Surprisingly, recent growth doesn’t seem to be reflected in other languages. </a:t>
            </a:r>
          </a:p>
          <a:p>
            <a:endParaRPr lang="en-US" dirty="0"/>
          </a:p>
          <a:p>
            <a:r>
              <a:rPr lang="en-US" dirty="0"/>
              <a:t>Netflix has </a:t>
            </a:r>
            <a:r>
              <a:rPr lang="en-US" dirty="0">
                <a:hlinkClick r:id="rId4"/>
              </a:rPr>
              <a:t>recently partnered </a:t>
            </a:r>
            <a:r>
              <a:rPr lang="en-US" dirty="0"/>
              <a:t>with hundreds of dubbing studios to add alternate language options.</a:t>
            </a:r>
          </a:p>
        </p:txBody>
      </p:sp>
    </p:spTree>
    <p:extLst>
      <p:ext uri="{BB962C8B-B14F-4D97-AF65-F5344CB8AC3E}">
        <p14:creationId xmlns:p14="http://schemas.microsoft.com/office/powerpoint/2010/main" val="2363604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Language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647FCB-47DF-4E14-B58A-9EDCD8F6DCEA}"/>
              </a:ext>
            </a:extLst>
          </p:cNvPr>
          <p:cNvSpPr txBox="1"/>
          <p:nvPr/>
        </p:nvSpPr>
        <p:spPr>
          <a:xfrm>
            <a:off x="790944" y="1608114"/>
            <a:ext cx="34661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 languages are represented in </a:t>
            </a:r>
            <a:r>
              <a:rPr lang="en-US" dirty="0" err="1"/>
              <a:t>Audible’s</a:t>
            </a:r>
            <a:r>
              <a:rPr lang="en-US" dirty="0"/>
              <a:t> library.</a:t>
            </a:r>
          </a:p>
          <a:p>
            <a:endParaRPr lang="en-US" dirty="0"/>
          </a:p>
          <a:p>
            <a:r>
              <a:rPr lang="en-US" dirty="0"/>
              <a:t>English being the most common language. </a:t>
            </a:r>
          </a:p>
          <a:p>
            <a:endParaRPr lang="en-US" dirty="0"/>
          </a:p>
          <a:p>
            <a:r>
              <a:rPr lang="en-US" dirty="0"/>
              <a:t>Surprisingly, recent growth doesn’t seem to be reflected in other languages. </a:t>
            </a:r>
          </a:p>
          <a:p>
            <a:endParaRPr lang="en-US" dirty="0"/>
          </a:p>
          <a:p>
            <a:r>
              <a:rPr lang="en-US" dirty="0"/>
              <a:t>Netflix has </a:t>
            </a:r>
            <a:r>
              <a:rPr lang="en-US" dirty="0">
                <a:hlinkClick r:id="rId3"/>
              </a:rPr>
              <a:t>recently partnered </a:t>
            </a:r>
            <a:r>
              <a:rPr lang="en-US" dirty="0"/>
              <a:t>with hundreds of dubbing studios to add alternate language options.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B3B92A4-9BAA-474B-97BF-6D5F5913F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01" y="1383298"/>
            <a:ext cx="5698957" cy="4462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D11988-6785-4AA1-8549-306761F3E620}"/>
              </a:ext>
            </a:extLst>
          </p:cNvPr>
          <p:cNvSpPr txBox="1"/>
          <p:nvPr/>
        </p:nvSpPr>
        <p:spPr>
          <a:xfrm>
            <a:off x="6705600" y="308544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51D08-D531-49F9-94E7-4BBCC66F0115}"/>
              </a:ext>
            </a:extLst>
          </p:cNvPr>
          <p:cNvSpPr txBox="1"/>
          <p:nvPr/>
        </p:nvSpPr>
        <p:spPr>
          <a:xfrm>
            <a:off x="7057697" y="32443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5CA87-F904-499E-89FA-A252492F71CC}"/>
              </a:ext>
            </a:extLst>
          </p:cNvPr>
          <p:cNvSpPr txBox="1"/>
          <p:nvPr/>
        </p:nvSpPr>
        <p:spPr>
          <a:xfrm>
            <a:off x="7652390" y="33441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248811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Lingua Franca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3BF407-F8DE-4967-91EC-D96F01B96675}"/>
              </a:ext>
            </a:extLst>
          </p:cNvPr>
          <p:cNvSpPr txBox="1"/>
          <p:nvPr/>
        </p:nvSpPr>
        <p:spPr>
          <a:xfrm>
            <a:off x="967942" y="1829933"/>
            <a:ext cx="51280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Audible has targeted landing pages for Chinese, Spanish, and Indian. All titles in scraped library</a:t>
            </a:r>
          </a:p>
          <a:p>
            <a:endParaRPr lang="en-US" dirty="0"/>
          </a:p>
          <a:p>
            <a:r>
              <a:rPr lang="en-US" dirty="0"/>
              <a:t>Audible </a:t>
            </a:r>
            <a:r>
              <a:rPr lang="en-US" dirty="0" err="1"/>
              <a:t>Suno</a:t>
            </a:r>
            <a:r>
              <a:rPr lang="en-US" dirty="0"/>
              <a:t> is a free Audible Originals Offering</a:t>
            </a:r>
          </a:p>
          <a:p>
            <a:endParaRPr lang="en-US" dirty="0"/>
          </a:p>
          <a:p>
            <a:r>
              <a:rPr lang="en-US" dirty="0"/>
              <a:t>This ‘targeted’ strategy still excludes the 82% of Audible titles (conservatively).</a:t>
            </a:r>
          </a:p>
          <a:p>
            <a:endParaRPr lang="en-US" dirty="0"/>
          </a:p>
          <a:p>
            <a:r>
              <a:rPr lang="en-US" dirty="0"/>
              <a:t>Non-English titles tend to do worse. They are shorter, cheaper, and garner fewer reviews.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274206-315E-48EF-981D-FFEA33C83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387" y="1180297"/>
            <a:ext cx="4651460" cy="1103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61133D-C637-46B7-B4EF-6A0A0978C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505" y="2328771"/>
            <a:ext cx="4642600" cy="13024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E758E-766F-4A53-A3CE-4D8DC8E7E3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64" b="9535"/>
          <a:stretch/>
        </p:blipFill>
        <p:spPr>
          <a:xfrm>
            <a:off x="6516677" y="3676593"/>
            <a:ext cx="4638170" cy="13024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2B821B-806B-4759-A8B3-4390A80871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77" t="9700" r="21011" b="6217"/>
          <a:stretch/>
        </p:blipFill>
        <p:spPr>
          <a:xfrm>
            <a:off x="6510031" y="5007637"/>
            <a:ext cx="4638171" cy="13024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2747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Lingua Franca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81BFDA4-5E89-48A6-8258-54BF4DBA6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1" y="3023287"/>
            <a:ext cx="11974157" cy="25588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BBD288-EA00-4D09-B57D-E14432EB33F5}"/>
              </a:ext>
            </a:extLst>
          </p:cNvPr>
          <p:cNvSpPr txBox="1"/>
          <p:nvPr/>
        </p:nvSpPr>
        <p:spPr>
          <a:xfrm>
            <a:off x="1066797" y="1457493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Non-English titles tend to be shorter, sell for less, and garner fewer reviews. There seem to be more 5-star reviews however that is likely due to the low review count.</a:t>
            </a:r>
          </a:p>
        </p:txBody>
      </p:sp>
    </p:spTree>
    <p:extLst>
      <p:ext uri="{BB962C8B-B14F-4D97-AF65-F5344CB8AC3E}">
        <p14:creationId xmlns:p14="http://schemas.microsoft.com/office/powerpoint/2010/main" val="2255791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Translation: Bottom-Up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647FCB-47DF-4E14-B58A-9EDCD8F6DCEA}"/>
              </a:ext>
            </a:extLst>
          </p:cNvPr>
          <p:cNvSpPr txBox="1"/>
          <p:nvPr/>
        </p:nvSpPr>
        <p:spPr>
          <a:xfrm>
            <a:off x="790943" y="1608114"/>
            <a:ext cx="41847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attempted to impute if a translation was available by examining the variance of the same material across languages.</a:t>
            </a:r>
          </a:p>
          <a:p>
            <a:endParaRPr lang="en-US" dirty="0"/>
          </a:p>
          <a:p>
            <a:r>
              <a:rPr lang="en-US" dirty="0"/>
              <a:t>I used the translations of each entry in the Harry Potter Series and took the average of the percent standard deviation of the length (7.4%).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Unfortunely this led to many false negatives.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A5604ADC-24BA-4BA2-BB0C-CE442F0C9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50" y="1409307"/>
            <a:ext cx="4989924" cy="447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6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C48630-97FC-4489-8EDF-6E71B0C41DF8}"/>
              </a:ext>
            </a:extLst>
          </p:cNvPr>
          <p:cNvGrpSpPr/>
          <p:nvPr/>
        </p:nvGrpSpPr>
        <p:grpSpPr>
          <a:xfrm>
            <a:off x="1512409" y="5318317"/>
            <a:ext cx="9167177" cy="914400"/>
            <a:chOff x="1496854" y="4972050"/>
            <a:chExt cx="9167177" cy="9144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073E28B-5EF7-4800-844A-1FD7DCC9103E}"/>
                </a:ext>
              </a:extLst>
            </p:cNvPr>
            <p:cNvSpPr/>
            <p:nvPr/>
          </p:nvSpPr>
          <p:spPr>
            <a:xfrm>
              <a:off x="1496854" y="4972050"/>
              <a:ext cx="2309177" cy="9144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Scrape Category Structure &amp; Information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74813B4-D640-40CD-812B-43F34EF3691F}"/>
                </a:ext>
              </a:extLst>
            </p:cNvPr>
            <p:cNvSpPr/>
            <p:nvPr/>
          </p:nvSpPr>
          <p:spPr>
            <a:xfrm>
              <a:off x="4925854" y="4972050"/>
              <a:ext cx="2309177" cy="914400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Link to Category Best Sellers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063B6E-7846-4EC9-A22A-946545CBE53D}"/>
                </a:ext>
              </a:extLst>
            </p:cNvPr>
            <p:cNvSpPr/>
            <p:nvPr/>
          </p:nvSpPr>
          <p:spPr>
            <a:xfrm>
              <a:off x="8354854" y="4972050"/>
              <a:ext cx="2309177" cy="914400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Scrape Title Information from Results Page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ECAAED9-FD12-4F19-B143-49FB0D118BA9}"/>
                </a:ext>
              </a:extLst>
            </p:cNvPr>
            <p:cNvCxnSpPr/>
            <p:nvPr/>
          </p:nvCxnSpPr>
          <p:spPr>
            <a:xfrm>
              <a:off x="3977640" y="5429250"/>
              <a:ext cx="8001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A422A58-5219-4912-A931-B3BD6478D2F6}"/>
                </a:ext>
              </a:extLst>
            </p:cNvPr>
            <p:cNvCxnSpPr/>
            <p:nvPr/>
          </p:nvCxnSpPr>
          <p:spPr>
            <a:xfrm>
              <a:off x="7399020" y="5429250"/>
              <a:ext cx="8001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B38A4B4-E8A2-4D2A-B21B-70986B5AA081}"/>
              </a:ext>
            </a:extLst>
          </p:cNvPr>
          <p:cNvSpPr txBox="1">
            <a:spLocks/>
          </p:cNvSpPr>
          <p:nvPr/>
        </p:nvSpPr>
        <p:spPr>
          <a:xfrm>
            <a:off x="1066798" y="209982"/>
            <a:ext cx="10058400" cy="8700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Category Scraping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BBA4590-ED44-48CC-9320-F124083AD2C1}"/>
              </a:ext>
            </a:extLst>
          </p:cNvPr>
          <p:cNvGrpSpPr/>
          <p:nvPr/>
        </p:nvGrpSpPr>
        <p:grpSpPr>
          <a:xfrm>
            <a:off x="999007" y="1080076"/>
            <a:ext cx="10193979" cy="3828313"/>
            <a:chOff x="769995" y="1126552"/>
            <a:chExt cx="10193979" cy="382831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C411BF5-939F-474A-BAC4-A6F112711A53}"/>
                </a:ext>
              </a:extLst>
            </p:cNvPr>
            <p:cNvGrpSpPr/>
            <p:nvPr/>
          </p:nvGrpSpPr>
          <p:grpSpPr>
            <a:xfrm>
              <a:off x="2622302" y="1126552"/>
              <a:ext cx="5578244" cy="3828313"/>
              <a:chOff x="5525587" y="1845734"/>
              <a:chExt cx="6304259" cy="432657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D36275D-0651-4B6D-9BFE-B689044026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25587" y="1845734"/>
                <a:ext cx="6304259" cy="43265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BB748CD-5434-46C6-85AD-A3676CB20789}"/>
                  </a:ext>
                </a:extLst>
              </p:cNvPr>
              <p:cNvSpPr/>
              <p:nvPr/>
            </p:nvSpPr>
            <p:spPr>
              <a:xfrm>
                <a:off x="5613640" y="2615716"/>
                <a:ext cx="776703" cy="16309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82F50FE-4F19-4E86-913E-76D74812EE1E}"/>
                  </a:ext>
                </a:extLst>
              </p:cNvPr>
              <p:cNvSpPr/>
              <p:nvPr/>
            </p:nvSpPr>
            <p:spPr>
              <a:xfrm>
                <a:off x="5613641" y="2778811"/>
                <a:ext cx="603010" cy="16309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9FC1EA-A8D1-40E0-8843-CFF05AEFF43A}"/>
                  </a:ext>
                </a:extLst>
              </p:cNvPr>
              <p:cNvSpPr/>
              <p:nvPr/>
            </p:nvSpPr>
            <p:spPr>
              <a:xfrm>
                <a:off x="5613640" y="2941906"/>
                <a:ext cx="415685" cy="13784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44BCD2-3297-46F1-92E3-06FD87E7C510}"/>
                  </a:ext>
                </a:extLst>
              </p:cNvPr>
              <p:cNvSpPr/>
              <p:nvPr/>
            </p:nvSpPr>
            <p:spPr>
              <a:xfrm>
                <a:off x="5563773" y="3154263"/>
                <a:ext cx="6152520" cy="112231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21BC9F9-9E5F-4709-8539-3A1E9CFD7462}"/>
                  </a:ext>
                </a:extLst>
              </p:cNvPr>
              <p:cNvSpPr/>
              <p:nvPr/>
            </p:nvSpPr>
            <p:spPr>
              <a:xfrm>
                <a:off x="7160456" y="3602104"/>
                <a:ext cx="534572" cy="18210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591FC2-0DFF-44CB-91AE-6B879B783E18}"/>
                  </a:ext>
                </a:extLst>
              </p:cNvPr>
              <p:cNvSpPr/>
              <p:nvPr/>
            </p:nvSpPr>
            <p:spPr>
              <a:xfrm>
                <a:off x="11027989" y="2585567"/>
                <a:ext cx="776703" cy="18210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94114CA-9656-491A-A997-7ABA53BDEDB2}"/>
                  </a:ext>
                </a:extLst>
              </p:cNvPr>
              <p:cNvSpPr/>
              <p:nvPr/>
            </p:nvSpPr>
            <p:spPr>
              <a:xfrm>
                <a:off x="11380763" y="4385979"/>
                <a:ext cx="423928" cy="18210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C55CE7-20EA-45A6-8012-FAA5540B6E91}"/>
                </a:ext>
              </a:extLst>
            </p:cNvPr>
            <p:cNvSpPr txBox="1"/>
            <p:nvPr/>
          </p:nvSpPr>
          <p:spPr>
            <a:xfrm>
              <a:off x="802760" y="1418881"/>
              <a:ext cx="1687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Parent Category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AF87FF-84DE-43E9-BA8E-040A0B683863}"/>
                </a:ext>
              </a:extLst>
            </p:cNvPr>
            <p:cNvSpPr txBox="1"/>
            <p:nvPr/>
          </p:nvSpPr>
          <p:spPr>
            <a:xfrm>
              <a:off x="856814" y="1911820"/>
              <a:ext cx="1633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Category Name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9D96E-44C7-41D9-9C06-4E8EE7A1A318}"/>
                </a:ext>
              </a:extLst>
            </p:cNvPr>
            <p:cNvSpPr txBox="1"/>
            <p:nvPr/>
          </p:nvSpPr>
          <p:spPr>
            <a:xfrm>
              <a:off x="769995" y="2308869"/>
              <a:ext cx="1720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titles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9F23417-5319-4370-97B3-E6F055053E48}"/>
                </a:ext>
              </a:extLst>
            </p:cNvPr>
            <p:cNvSpPr txBox="1"/>
            <p:nvPr/>
          </p:nvSpPr>
          <p:spPr>
            <a:xfrm>
              <a:off x="8328799" y="2390485"/>
              <a:ext cx="1593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Sub-Categories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9764DFC-9E7D-4FCB-9A72-D132DB439D70}"/>
                </a:ext>
              </a:extLst>
            </p:cNvPr>
            <p:cNvSpPr txBox="1"/>
            <p:nvPr/>
          </p:nvSpPr>
          <p:spPr>
            <a:xfrm>
              <a:off x="8328799" y="3350860"/>
              <a:ext cx="1775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Results Page URL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34E834-22D1-498E-8652-66F2BF917452}"/>
                </a:ext>
              </a:extLst>
            </p:cNvPr>
            <p:cNvSpPr txBox="1"/>
            <p:nvPr/>
          </p:nvSpPr>
          <p:spPr>
            <a:xfrm>
              <a:off x="8509263" y="2678201"/>
              <a:ext cx="2454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Bold</a:t>
              </a:r>
              <a:r>
                <a:rPr lang="en-US" dirty="0"/>
                <a:t>: No Sub-Categories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8CB7EF-33FD-49F4-A8B4-E939EDF69265}"/>
                </a:ext>
              </a:extLst>
            </p:cNvPr>
            <p:cNvSpPr txBox="1"/>
            <p:nvPr/>
          </p:nvSpPr>
          <p:spPr>
            <a:xfrm>
              <a:off x="8328799" y="1628224"/>
              <a:ext cx="2153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Alt: Results Page URL</a:t>
              </a: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2FF36F-1B96-4F0D-9D70-29FBFFB2D7BB}"/>
              </a:ext>
            </a:extLst>
          </p:cNvPr>
          <p:cNvCxnSpPr>
            <a:cxnSpLocks/>
          </p:cNvCxnSpPr>
          <p:nvPr/>
        </p:nvCxnSpPr>
        <p:spPr>
          <a:xfrm>
            <a:off x="1111306" y="995320"/>
            <a:ext cx="9969388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605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Translation: Top-Down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647FCB-47DF-4E14-B58A-9EDCD8F6DCEA}"/>
              </a:ext>
            </a:extLst>
          </p:cNvPr>
          <p:cNvSpPr txBox="1"/>
          <p:nvPr/>
        </p:nvSpPr>
        <p:spPr>
          <a:xfrm>
            <a:off x="790943" y="1608114"/>
            <a:ext cx="51650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Audible already acts as producer so must have some audio rights.</a:t>
            </a:r>
          </a:p>
          <a:p>
            <a:endParaRPr lang="en-US" dirty="0"/>
          </a:p>
          <a:p>
            <a:r>
              <a:rPr lang="en-US" dirty="0"/>
              <a:t>These could be leveraged into additional languages with the same fixed cost / language.</a:t>
            </a:r>
          </a:p>
          <a:p>
            <a:endParaRPr lang="en-US" dirty="0"/>
          </a:p>
          <a:p>
            <a:r>
              <a:rPr lang="en-US" dirty="0"/>
              <a:t>Standard production costs are $200 / finished hour.</a:t>
            </a:r>
          </a:p>
          <a:p>
            <a:endParaRPr lang="en-US" dirty="0"/>
          </a:p>
          <a:p>
            <a:r>
              <a:rPr lang="en-US" dirty="0"/>
              <a:t>Price could be reduced via revenue sharing or exclusive deals with creators/studios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BAB0D-4F3F-45D3-9077-6CAF99260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304" y="1608114"/>
            <a:ext cx="2219635" cy="2210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A19E18-F1CD-4978-AC90-0CAC48E1AC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523" b="13445"/>
          <a:stretch/>
        </p:blipFill>
        <p:spPr>
          <a:xfrm>
            <a:off x="9198573" y="3869654"/>
            <a:ext cx="2210108" cy="2228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4C3788-0CD5-42AD-98FD-142DFF463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831" y="3869654"/>
            <a:ext cx="2210108" cy="2229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CEA8F-B32A-4787-94F8-8EAA06F16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8573" y="1579535"/>
            <a:ext cx="2210108" cy="22101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6989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Conclusions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4E74A1B-AF79-4632-9192-2836B6FA368B}"/>
              </a:ext>
            </a:extLst>
          </p:cNvPr>
          <p:cNvGrpSpPr/>
          <p:nvPr/>
        </p:nvGrpSpPr>
        <p:grpSpPr>
          <a:xfrm>
            <a:off x="1544430" y="1360618"/>
            <a:ext cx="2119574" cy="2597877"/>
            <a:chOff x="1544430" y="1360618"/>
            <a:chExt cx="2119574" cy="25978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44529C-B4AB-485D-BFBA-4086E4304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185" b="13351"/>
            <a:stretch/>
          </p:blipFill>
          <p:spPr>
            <a:xfrm>
              <a:off x="1544430" y="1819422"/>
              <a:ext cx="2119574" cy="213907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97B38E-B016-412E-A74C-3795DFDA1C09}"/>
                </a:ext>
              </a:extLst>
            </p:cNvPr>
            <p:cNvSpPr txBox="1"/>
            <p:nvPr/>
          </p:nvSpPr>
          <p:spPr>
            <a:xfrm>
              <a:off x="2252421" y="1360618"/>
              <a:ext cx="7035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Past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BE6FA0-6B73-4F3A-A5D1-8DCBE0355151}"/>
              </a:ext>
            </a:extLst>
          </p:cNvPr>
          <p:cNvGrpSpPr/>
          <p:nvPr/>
        </p:nvGrpSpPr>
        <p:grpSpPr>
          <a:xfrm>
            <a:off x="4964948" y="1357756"/>
            <a:ext cx="2065143" cy="2600739"/>
            <a:chOff x="5495413" y="1357756"/>
            <a:chExt cx="2065143" cy="260073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447C4AA-AAFD-4537-BAF4-781218738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500" b="13068"/>
            <a:stretch/>
          </p:blipFill>
          <p:spPr>
            <a:xfrm>
              <a:off x="5495413" y="1819421"/>
              <a:ext cx="2065143" cy="21390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7C4AC9-DB81-40A1-827A-CB0F3FE32895}"/>
                </a:ext>
              </a:extLst>
            </p:cNvPr>
            <p:cNvSpPr txBox="1"/>
            <p:nvPr/>
          </p:nvSpPr>
          <p:spPr>
            <a:xfrm>
              <a:off x="5959815" y="1357756"/>
              <a:ext cx="1136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Present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8E250A-3898-4980-9DDF-38B78C984D51}"/>
              </a:ext>
            </a:extLst>
          </p:cNvPr>
          <p:cNvGrpSpPr/>
          <p:nvPr/>
        </p:nvGrpSpPr>
        <p:grpSpPr>
          <a:xfrm>
            <a:off x="8331036" y="1357755"/>
            <a:ext cx="2121853" cy="2600739"/>
            <a:chOff x="8331036" y="1357755"/>
            <a:chExt cx="2121853" cy="26007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F9D8B6B-6D36-40DB-B2B6-4C75AD6072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7523" b="13445"/>
            <a:stretch/>
          </p:blipFill>
          <p:spPr>
            <a:xfrm>
              <a:off x="8331036" y="1819421"/>
              <a:ext cx="2121853" cy="213907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6CB9F9-F671-463E-B676-50EE25977157}"/>
                </a:ext>
              </a:extLst>
            </p:cNvPr>
            <p:cNvSpPr txBox="1"/>
            <p:nvPr/>
          </p:nvSpPr>
          <p:spPr>
            <a:xfrm>
              <a:off x="8887272" y="1357755"/>
              <a:ext cx="1009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Future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63EB382-53E0-4215-AAD2-30157EC0AA5B}"/>
              </a:ext>
            </a:extLst>
          </p:cNvPr>
          <p:cNvSpPr txBox="1"/>
          <p:nvPr/>
        </p:nvSpPr>
        <p:spPr>
          <a:xfrm>
            <a:off x="1475850" y="4076700"/>
            <a:ext cx="2440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Time Most Reviewed</a:t>
            </a:r>
          </a:p>
          <a:p>
            <a:endParaRPr lang="en-US" dirty="0"/>
          </a:p>
          <a:p>
            <a:r>
              <a:rPr lang="en-US" dirty="0"/>
              <a:t>Top Seller</a:t>
            </a:r>
          </a:p>
          <a:p>
            <a:endParaRPr lang="en-US" dirty="0"/>
          </a:p>
          <a:p>
            <a:r>
              <a:rPr lang="en-US" dirty="0"/>
              <a:t>My First Audiobook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BFF21B-AB73-442E-A759-D4C7D40C15C2}"/>
              </a:ext>
            </a:extLst>
          </p:cNvPr>
          <p:cNvSpPr txBox="1"/>
          <p:nvPr/>
        </p:nvSpPr>
        <p:spPr>
          <a:xfrm>
            <a:off x="4875583" y="4076700"/>
            <a:ext cx="2440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Audible Originals</a:t>
            </a:r>
          </a:p>
          <a:p>
            <a:endParaRPr lang="en-US" dirty="0"/>
          </a:p>
          <a:p>
            <a:r>
              <a:rPr lang="en-US" dirty="0"/>
              <a:t>Make the market</a:t>
            </a:r>
          </a:p>
          <a:p>
            <a:endParaRPr lang="en-US" dirty="0"/>
          </a:p>
          <a:p>
            <a:r>
              <a:rPr lang="en-US" dirty="0"/>
              <a:t>Most Recent Listen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8FFB54-A2F9-44ED-BF0E-22F6A3451753}"/>
              </a:ext>
            </a:extLst>
          </p:cNvPr>
          <p:cNvSpPr txBox="1"/>
          <p:nvPr/>
        </p:nvSpPr>
        <p:spPr>
          <a:xfrm>
            <a:off x="8275316" y="4076700"/>
            <a:ext cx="2440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Expansion</a:t>
            </a:r>
          </a:p>
          <a:p>
            <a:endParaRPr lang="en-US" dirty="0"/>
          </a:p>
          <a:p>
            <a:r>
              <a:rPr lang="en-US" dirty="0"/>
              <a:t>Grow the market</a:t>
            </a:r>
          </a:p>
          <a:p>
            <a:endParaRPr lang="en-US" dirty="0"/>
          </a:p>
          <a:p>
            <a:r>
              <a:rPr lang="en-US" dirty="0"/>
              <a:t>Thanks Ken Liu</a:t>
            </a:r>
          </a:p>
        </p:txBody>
      </p:sp>
    </p:spTree>
    <p:extLst>
      <p:ext uri="{BB962C8B-B14F-4D97-AF65-F5344CB8AC3E}">
        <p14:creationId xmlns:p14="http://schemas.microsoft.com/office/powerpoint/2010/main" val="2212116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Conclusions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F5A08CB-67BC-45DD-B4B6-D66C300FEB80}"/>
              </a:ext>
            </a:extLst>
          </p:cNvPr>
          <p:cNvSpPr txBox="1"/>
          <p:nvPr/>
        </p:nvSpPr>
        <p:spPr>
          <a:xfrm>
            <a:off x="1111306" y="1865414"/>
            <a:ext cx="45585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Audible data is skewed</a:t>
            </a:r>
          </a:p>
          <a:p>
            <a:endParaRPr lang="en-US" dirty="0"/>
          </a:p>
          <a:p>
            <a:r>
              <a:rPr lang="en-US" dirty="0"/>
              <a:t>Price and Length appear correlated</a:t>
            </a:r>
          </a:p>
          <a:p>
            <a:endParaRPr lang="en-US" dirty="0"/>
          </a:p>
          <a:p>
            <a:r>
              <a:rPr lang="en-US" dirty="0"/>
              <a:t>Audible has 44 languages available but has few titles available in growing languages.</a:t>
            </a:r>
          </a:p>
          <a:p>
            <a:endParaRPr lang="en-US" dirty="0"/>
          </a:p>
          <a:p>
            <a:r>
              <a:rPr lang="en-US" dirty="0"/>
              <a:t>Audible is behind on translation which will be the main source of growth in the future.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18C669-34CB-47CC-A3C0-B40CEF146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534" y="1397272"/>
            <a:ext cx="4716160" cy="4605452"/>
          </a:xfrm>
          <a:prstGeom prst="rect">
            <a:avLst/>
          </a:prstGeom>
        </p:spPr>
      </p:pic>
      <p:pic>
        <p:nvPicPr>
          <p:cNvPr id="2050" name="Picture 2" descr="Audible.com | Try Audible Free Today">
            <a:extLst>
              <a:ext uri="{FF2B5EF4-FFF2-40B4-BE49-F238E27FC236}">
                <a16:creationId xmlns:a16="http://schemas.microsoft.com/office/drawing/2014/main" id="{6AD57A76-3A10-4F7D-BECB-20196EE35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577" y="242904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251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Future Work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27FE7AC-1D66-4269-B31B-6A37733919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8772052"/>
              </p:ext>
            </p:extLst>
          </p:nvPr>
        </p:nvGraphicFramePr>
        <p:xfrm>
          <a:off x="848558" y="1597779"/>
          <a:ext cx="10494884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7497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Future Work: Categories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0549B-D53E-48C8-9E68-07CE2A05A3CD}"/>
              </a:ext>
            </a:extLst>
          </p:cNvPr>
          <p:cNvGrpSpPr/>
          <p:nvPr/>
        </p:nvGrpSpPr>
        <p:grpSpPr>
          <a:xfrm>
            <a:off x="1089052" y="1391992"/>
            <a:ext cx="10013896" cy="4623376"/>
            <a:chOff x="1066798" y="1452952"/>
            <a:chExt cx="10013896" cy="4623376"/>
          </a:xfrm>
        </p:grpSpPr>
        <p:pic>
          <p:nvPicPr>
            <p:cNvPr id="8" name="Picture 7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628E3C40-1E3F-4C8E-AC0A-92D263506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798" y="1452952"/>
              <a:ext cx="4623376" cy="4623376"/>
            </a:xfrm>
            <a:prstGeom prst="rect">
              <a:avLst/>
            </a:prstGeom>
          </p:spPr>
        </p:pic>
        <p:pic>
          <p:nvPicPr>
            <p:cNvPr id="10" name="Picture 9" descr="A close-up of a dandelion&#10;&#10;Description automatically generated with medium confidence">
              <a:extLst>
                <a:ext uri="{FF2B5EF4-FFF2-40B4-BE49-F238E27FC236}">
                  <a16:creationId xmlns:a16="http://schemas.microsoft.com/office/drawing/2014/main" id="{5FC739F9-A084-44FC-9CB7-1D9DFB90C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7318" y="1452952"/>
              <a:ext cx="4623376" cy="4623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9900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Future Work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CBAEDE-556A-4B7B-930B-9C955F854414}"/>
              </a:ext>
            </a:extLst>
          </p:cNvPr>
          <p:cNvSpPr txBox="1">
            <a:spLocks/>
          </p:cNvSpPr>
          <p:nvPr/>
        </p:nvSpPr>
        <p:spPr>
          <a:xfrm>
            <a:off x="1111306" y="1585961"/>
            <a:ext cx="7429500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Attempted to scrape Amazon books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Roadblock: CAPTCHA after 500 page visits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Solution: </a:t>
            </a:r>
            <a:r>
              <a:rPr lang="en-US" dirty="0" err="1"/>
              <a:t>ScraperAPI</a:t>
            </a:r>
            <a:r>
              <a:rPr lang="en-US" dirty="0"/>
              <a:t> proxy service</a:t>
            </a:r>
          </a:p>
          <a:p>
            <a:endParaRPr lang="en-US" dirty="0"/>
          </a:p>
          <a:p>
            <a:r>
              <a:rPr lang="en-US" dirty="0"/>
              <a:t>Alternative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Bookshop.org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Similar selection &amp;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Prices are slightly elevated</a:t>
            </a:r>
          </a:p>
        </p:txBody>
      </p:sp>
      <p:pic>
        <p:nvPicPr>
          <p:cNvPr id="7" name="Picture 4" descr="amazon - Found out where the Amazon Developers keep their debug buddy....  bottom of their source code. A duck that makes a meow - devRant">
            <a:extLst>
              <a:ext uri="{FF2B5EF4-FFF2-40B4-BE49-F238E27FC236}">
                <a16:creationId xmlns:a16="http://schemas.microsoft.com/office/drawing/2014/main" id="{6B4D3A0C-0469-465B-9E93-968ACD376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" r="20152"/>
          <a:stretch/>
        </p:blipFill>
        <p:spPr bwMode="auto">
          <a:xfrm>
            <a:off x="6585968" y="1865414"/>
            <a:ext cx="4296808" cy="3216297"/>
          </a:xfrm>
          <a:prstGeom prst="rect">
            <a:avLst/>
          </a:prstGeom>
          <a:noFill/>
          <a:ln w="28575">
            <a:solidFill>
              <a:srgbClr val="E4831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798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3A5E-1F79-4EEE-9577-F262AE138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739A6-A97C-4340-BD59-02CCC5549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Audible</a:t>
            </a:r>
            <a:r>
              <a:rPr lang="en-US" dirty="0"/>
              <a:t> for not banning me; screenshots</a:t>
            </a:r>
          </a:p>
          <a:p>
            <a:endParaRPr lang="en-US" dirty="0"/>
          </a:p>
          <a:p>
            <a:r>
              <a:rPr lang="en-US" b="1" dirty="0" err="1"/>
              <a:t>ScraperAPI</a:t>
            </a:r>
            <a:r>
              <a:rPr lang="en-US" dirty="0"/>
              <a:t> for help which I didn’t end up using in this project.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Ed Robertson </a:t>
            </a:r>
            <a:r>
              <a:rPr lang="en-US" dirty="0"/>
              <a:t>&amp; </a:t>
            </a:r>
            <a:r>
              <a:rPr lang="en-US" dirty="0" err="1"/>
              <a:t>Unsplash</a:t>
            </a:r>
            <a:r>
              <a:rPr lang="en-US" dirty="0"/>
              <a:t> for the photo.</a:t>
            </a:r>
          </a:p>
        </p:txBody>
      </p:sp>
    </p:spTree>
    <p:extLst>
      <p:ext uri="{BB962C8B-B14F-4D97-AF65-F5344CB8AC3E}">
        <p14:creationId xmlns:p14="http://schemas.microsoft.com/office/powerpoint/2010/main" val="3808814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dandelion&#10;&#10;Description automatically generated with medium confidence">
            <a:extLst>
              <a:ext uri="{FF2B5EF4-FFF2-40B4-BE49-F238E27FC236}">
                <a16:creationId xmlns:a16="http://schemas.microsoft.com/office/drawing/2014/main" id="{5FC739F9-A084-44FC-9CB7-1D9DFB90C4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" t="6919" r="6613" b="6831"/>
          <a:stretch/>
        </p:blipFill>
        <p:spPr>
          <a:xfrm>
            <a:off x="5495925" y="154168"/>
            <a:ext cx="6057900" cy="603708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1C33313-8A28-4C89-86D7-5F3582BE046C}"/>
              </a:ext>
            </a:extLst>
          </p:cNvPr>
          <p:cNvGrpSpPr/>
          <p:nvPr/>
        </p:nvGrpSpPr>
        <p:grpSpPr>
          <a:xfrm>
            <a:off x="1390650" y="2560061"/>
            <a:ext cx="3021330" cy="717423"/>
            <a:chOff x="1457325" y="2455286"/>
            <a:chExt cx="3021330" cy="71742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630AA2C7-4805-42F4-AF5A-FA2E5C4F4EB6}"/>
                </a:ext>
              </a:extLst>
            </p:cNvPr>
            <p:cNvSpPr txBox="1">
              <a:spLocks/>
            </p:cNvSpPr>
            <p:nvPr/>
          </p:nvSpPr>
          <p:spPr>
            <a:xfrm>
              <a:off x="1457325" y="2455286"/>
              <a:ext cx="3021330" cy="717423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Questions?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F4B786D-37E4-4A66-AD8B-FCBC324D8DB9}"/>
                </a:ext>
              </a:extLst>
            </p:cNvPr>
            <p:cNvCxnSpPr>
              <a:cxnSpLocks/>
            </p:cNvCxnSpPr>
            <p:nvPr/>
          </p:nvCxnSpPr>
          <p:spPr>
            <a:xfrm>
              <a:off x="1457325" y="3086100"/>
              <a:ext cx="302133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9810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EDB8260-A731-4F7A-BAF2-1721BA4318D6}"/>
              </a:ext>
            </a:extLst>
          </p:cNvPr>
          <p:cNvGrpSpPr/>
          <p:nvPr/>
        </p:nvGrpSpPr>
        <p:grpSpPr>
          <a:xfrm>
            <a:off x="1512409" y="5318317"/>
            <a:ext cx="9167177" cy="914400"/>
            <a:chOff x="1496854" y="4972050"/>
            <a:chExt cx="9167177" cy="9144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D93FCE5-8A99-42AF-95C3-452C27AE453A}"/>
                </a:ext>
              </a:extLst>
            </p:cNvPr>
            <p:cNvSpPr/>
            <p:nvPr/>
          </p:nvSpPr>
          <p:spPr>
            <a:xfrm>
              <a:off x="1496854" y="4972050"/>
              <a:ext cx="2309177" cy="9144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Scrape Category Structure &amp; Information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3B27278-50FE-4791-9772-42BDF38D3FC3}"/>
                </a:ext>
              </a:extLst>
            </p:cNvPr>
            <p:cNvSpPr/>
            <p:nvPr/>
          </p:nvSpPr>
          <p:spPr>
            <a:xfrm>
              <a:off x="4925854" y="4972050"/>
              <a:ext cx="2309177" cy="914400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Link to Category Best Sellers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1D87C5D-5B14-48BF-8E61-415499C59BC6}"/>
                </a:ext>
              </a:extLst>
            </p:cNvPr>
            <p:cNvSpPr/>
            <p:nvPr/>
          </p:nvSpPr>
          <p:spPr>
            <a:xfrm>
              <a:off x="8354854" y="4972050"/>
              <a:ext cx="2309177" cy="9144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Scrape Title Information from Results Page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783DDBB-17B8-400A-94B0-2E6C58C1FB3F}"/>
                </a:ext>
              </a:extLst>
            </p:cNvPr>
            <p:cNvCxnSpPr/>
            <p:nvPr/>
          </p:nvCxnSpPr>
          <p:spPr>
            <a:xfrm>
              <a:off x="3977640" y="5429250"/>
              <a:ext cx="8001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2A04D2-2452-40BB-A54B-2DA38F3F0F72}"/>
                </a:ext>
              </a:extLst>
            </p:cNvPr>
            <p:cNvCxnSpPr/>
            <p:nvPr/>
          </p:nvCxnSpPr>
          <p:spPr>
            <a:xfrm>
              <a:off x="7399020" y="5429250"/>
              <a:ext cx="8001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E8D6D06-C876-46BA-9B3D-3D31AD7641F3}"/>
              </a:ext>
            </a:extLst>
          </p:cNvPr>
          <p:cNvGrpSpPr/>
          <p:nvPr/>
        </p:nvGrpSpPr>
        <p:grpSpPr>
          <a:xfrm>
            <a:off x="1066798" y="1080076"/>
            <a:ext cx="9513818" cy="3730352"/>
            <a:chOff x="1589801" y="1244863"/>
            <a:chExt cx="9513818" cy="373035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84E7906-4D02-43BE-82AB-A1FF36C9C7F1}"/>
                </a:ext>
              </a:extLst>
            </p:cNvPr>
            <p:cNvGrpSpPr/>
            <p:nvPr/>
          </p:nvGrpSpPr>
          <p:grpSpPr>
            <a:xfrm>
              <a:off x="3358273" y="1244863"/>
              <a:ext cx="5475453" cy="3730352"/>
              <a:chOff x="4842764" y="1664579"/>
              <a:chExt cx="6630042" cy="451695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F432547-FE03-434A-A9EE-D43D29EC5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42764" y="1664579"/>
                <a:ext cx="6630042" cy="451695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2814BC7-C8F0-47C1-B2B7-9F2FEC5E58D9}"/>
                  </a:ext>
                </a:extLst>
              </p:cNvPr>
              <p:cNvSpPr/>
              <p:nvPr/>
            </p:nvSpPr>
            <p:spPr>
              <a:xfrm>
                <a:off x="7900479" y="2935610"/>
                <a:ext cx="1141127" cy="3481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37482C-DCFB-4B14-96DB-C22DDC5DB08B}"/>
                  </a:ext>
                </a:extLst>
              </p:cNvPr>
              <p:cNvSpPr/>
              <p:nvPr/>
            </p:nvSpPr>
            <p:spPr>
              <a:xfrm>
                <a:off x="4842765" y="2299817"/>
                <a:ext cx="1937864" cy="3481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38759D-637A-4413-91FA-750DB3B8618E}"/>
                  </a:ext>
                </a:extLst>
              </p:cNvPr>
              <p:cNvSpPr/>
              <p:nvPr/>
            </p:nvSpPr>
            <p:spPr>
              <a:xfrm>
                <a:off x="7902863" y="3281362"/>
                <a:ext cx="1548320" cy="145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DB0EEE6-2326-41A9-A523-0CDADFDB151D}"/>
                  </a:ext>
                </a:extLst>
              </p:cNvPr>
              <p:cNvSpPr/>
              <p:nvPr/>
            </p:nvSpPr>
            <p:spPr>
              <a:xfrm>
                <a:off x="7902863" y="3426620"/>
                <a:ext cx="655350" cy="10837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18A7D0-2112-48C6-90E5-865E35EA53FE}"/>
                  </a:ext>
                </a:extLst>
              </p:cNvPr>
              <p:cNvSpPr/>
              <p:nvPr/>
            </p:nvSpPr>
            <p:spPr>
              <a:xfrm>
                <a:off x="7900479" y="3538816"/>
                <a:ext cx="979202" cy="1235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B81F15-1EE8-4B7C-A3E0-9319A349535F}"/>
                  </a:ext>
                </a:extLst>
              </p:cNvPr>
              <p:cNvSpPr/>
              <p:nvPr/>
            </p:nvSpPr>
            <p:spPr>
              <a:xfrm>
                <a:off x="7900479" y="3660261"/>
                <a:ext cx="1029209" cy="1235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D33580-4A7E-439C-91FE-6D6297589118}"/>
                  </a:ext>
                </a:extLst>
              </p:cNvPr>
              <p:cNvSpPr/>
              <p:nvPr/>
            </p:nvSpPr>
            <p:spPr>
              <a:xfrm>
                <a:off x="7898096" y="3793889"/>
                <a:ext cx="962535" cy="1235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84C1D0-9469-4826-8F47-0AA2B89FE8C5}"/>
                  </a:ext>
                </a:extLst>
              </p:cNvPr>
              <p:cNvSpPr/>
              <p:nvPr/>
            </p:nvSpPr>
            <p:spPr>
              <a:xfrm>
                <a:off x="7900479" y="3927517"/>
                <a:ext cx="762509" cy="1235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A186BCD-5355-4FE0-BD9B-B59FDC1BCF06}"/>
                  </a:ext>
                </a:extLst>
              </p:cNvPr>
              <p:cNvSpPr/>
              <p:nvPr/>
            </p:nvSpPr>
            <p:spPr>
              <a:xfrm>
                <a:off x="7900479" y="4051065"/>
                <a:ext cx="657734" cy="1235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FED8FF3-D6D4-4C89-9206-732509B62D28}"/>
                  </a:ext>
                </a:extLst>
              </p:cNvPr>
              <p:cNvSpPr/>
              <p:nvPr/>
            </p:nvSpPr>
            <p:spPr>
              <a:xfrm>
                <a:off x="8558213" y="4054283"/>
                <a:ext cx="447675" cy="1235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7653F9F-FDE2-4143-B0F5-4EC45F367ADA}"/>
                  </a:ext>
                </a:extLst>
              </p:cNvPr>
              <p:cNvSpPr/>
              <p:nvPr/>
            </p:nvSpPr>
            <p:spPr>
              <a:xfrm>
                <a:off x="9834450" y="2961248"/>
                <a:ext cx="983605" cy="22867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B8D012-04E8-4A7C-BEDA-711480BA165D}"/>
                </a:ext>
              </a:extLst>
            </p:cNvPr>
            <p:cNvSpPr txBox="1"/>
            <p:nvPr/>
          </p:nvSpPr>
          <p:spPr>
            <a:xfrm>
              <a:off x="1589801" y="1687652"/>
              <a:ext cx="1633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Category Name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CE510C-1FAB-424D-BDFE-CB49BFF285F7}"/>
                </a:ext>
              </a:extLst>
            </p:cNvPr>
            <p:cNvSpPr txBox="1"/>
            <p:nvPr/>
          </p:nvSpPr>
          <p:spPr>
            <a:xfrm>
              <a:off x="8947772" y="1572203"/>
              <a:ext cx="2155847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Title Information:</a:t>
              </a:r>
            </a:p>
            <a:p>
              <a:r>
                <a:rPr lang="en-US" dirty="0"/>
                <a:t>	Title</a:t>
              </a:r>
            </a:p>
            <a:p>
              <a:r>
                <a:rPr lang="en-US" dirty="0"/>
                <a:t>	Subtitle</a:t>
              </a:r>
            </a:p>
            <a:p>
              <a:r>
                <a:rPr lang="en-US" dirty="0"/>
                <a:t>	Author</a:t>
              </a:r>
            </a:p>
            <a:p>
              <a:r>
                <a:rPr lang="en-US" dirty="0"/>
                <a:t>	Narrator</a:t>
              </a:r>
            </a:p>
            <a:p>
              <a:r>
                <a:rPr lang="en-US" dirty="0"/>
                <a:t>	Length</a:t>
              </a:r>
            </a:p>
            <a:p>
              <a:r>
                <a:rPr lang="en-US" dirty="0"/>
                <a:t>	Language</a:t>
              </a:r>
            </a:p>
            <a:p>
              <a:r>
                <a:rPr lang="en-US" dirty="0"/>
                <a:t>	Start Rating</a:t>
              </a:r>
            </a:p>
            <a:p>
              <a:r>
                <a:rPr lang="en-US" dirty="0"/>
                <a:t>	Number Ratings</a:t>
              </a:r>
            </a:p>
            <a:p>
              <a:r>
                <a:rPr lang="en-US" dirty="0"/>
                <a:t>	Price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D0B97BAB-7DC2-4CF0-9AAF-AF70829BB727}"/>
              </a:ext>
            </a:extLst>
          </p:cNvPr>
          <p:cNvSpPr txBox="1">
            <a:spLocks/>
          </p:cNvSpPr>
          <p:nvPr/>
        </p:nvSpPr>
        <p:spPr>
          <a:xfrm>
            <a:off x="1066798" y="209982"/>
            <a:ext cx="10058400" cy="8700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Title Scraping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1684B6-ACE2-416C-BA1C-3AF958FF30A6}"/>
              </a:ext>
            </a:extLst>
          </p:cNvPr>
          <p:cNvCxnSpPr>
            <a:cxnSpLocks/>
          </p:cNvCxnSpPr>
          <p:nvPr/>
        </p:nvCxnSpPr>
        <p:spPr>
          <a:xfrm>
            <a:off x="1111306" y="995320"/>
            <a:ext cx="9969388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319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Collected Titles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Shape, square&#10;&#10;Description automatically generated">
            <a:extLst>
              <a:ext uri="{FF2B5EF4-FFF2-40B4-BE49-F238E27FC236}">
                <a16:creationId xmlns:a16="http://schemas.microsoft.com/office/drawing/2014/main" id="{1D8409B1-BF7C-4735-8703-A1A0D1D21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37" y="1513361"/>
            <a:ext cx="6695252" cy="44635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EF4CDD-583C-41BA-B527-BF6692ED5404}"/>
              </a:ext>
            </a:extLst>
          </p:cNvPr>
          <p:cNvSpPr txBox="1"/>
          <p:nvPr/>
        </p:nvSpPr>
        <p:spPr>
          <a:xfrm>
            <a:off x="991382" y="2160939"/>
            <a:ext cx="4352153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u="sng" dirty="0"/>
              <a:t>622,065</a:t>
            </a:r>
            <a:r>
              <a:rPr lang="en-US" dirty="0"/>
              <a:t> titles scraped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u="sng" dirty="0"/>
              <a:t>279,240</a:t>
            </a:r>
            <a:r>
              <a:rPr lang="en-US" dirty="0"/>
              <a:t> unique audiobooks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u="sng" dirty="0"/>
              <a:t>6,960</a:t>
            </a:r>
            <a:r>
              <a:rPr lang="en-US" dirty="0"/>
              <a:t> incidentally scrapped podcasts.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321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Growing Library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D5C75DC-88E2-41C7-ADAD-4E6F21E83F83}"/>
              </a:ext>
            </a:extLst>
          </p:cNvPr>
          <p:cNvSpPr txBox="1"/>
          <p:nvPr/>
        </p:nvSpPr>
        <p:spPr>
          <a:xfrm>
            <a:off x="1111306" y="1273939"/>
            <a:ext cx="34661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2002, the number of titles in audibles library has been increasing yearly.</a:t>
            </a:r>
          </a:p>
          <a:p>
            <a:endParaRPr lang="en-US" dirty="0"/>
          </a:p>
          <a:p>
            <a:r>
              <a:rPr lang="en-US" dirty="0"/>
              <a:t>Several titles are listed years in advance</a:t>
            </a:r>
          </a:p>
          <a:p>
            <a:endParaRPr lang="en-US" dirty="0"/>
          </a:p>
          <a:p>
            <a:r>
              <a:rPr lang="en-US" dirty="0"/>
              <a:t>Most growth has been experienced since the iTunes deal and Amazon acquisition.</a:t>
            </a:r>
          </a:p>
        </p:txBody>
      </p:sp>
      <p:pic>
        <p:nvPicPr>
          <p:cNvPr id="6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D544161E-4383-4294-AAF3-EF612D464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252" y="1080076"/>
            <a:ext cx="5482856" cy="5239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7F945B-1703-4D29-8DF2-7BA320909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306" y="4657956"/>
            <a:ext cx="3668278" cy="16391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62339-298F-4DC5-811D-BEC72EC27586}"/>
              </a:ext>
            </a:extLst>
          </p:cNvPr>
          <p:cNvSpPr txBox="1"/>
          <p:nvPr/>
        </p:nvSpPr>
        <p:spPr>
          <a:xfrm>
            <a:off x="1111306" y="4288624"/>
            <a:ext cx="118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Release</a:t>
            </a:r>
          </a:p>
        </p:txBody>
      </p:sp>
    </p:spTree>
    <p:extLst>
      <p:ext uri="{BB962C8B-B14F-4D97-AF65-F5344CB8AC3E}">
        <p14:creationId xmlns:p14="http://schemas.microsoft.com/office/powerpoint/2010/main" val="370621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Growth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D5C75DC-88E2-41C7-ADAD-4E6F21E83F83}"/>
              </a:ext>
            </a:extLst>
          </p:cNvPr>
          <p:cNvSpPr txBox="1"/>
          <p:nvPr/>
        </p:nvSpPr>
        <p:spPr>
          <a:xfrm>
            <a:off x="613144" y="1482384"/>
            <a:ext cx="34661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2002, the number of titles in audibles library has been increasing yearly.</a:t>
            </a:r>
          </a:p>
          <a:p>
            <a:endParaRPr lang="en-US" dirty="0"/>
          </a:p>
          <a:p>
            <a:r>
              <a:rPr lang="en-US" dirty="0"/>
              <a:t>Several titles are listed years in advance</a:t>
            </a:r>
          </a:p>
          <a:p>
            <a:endParaRPr lang="en-US" dirty="0"/>
          </a:p>
          <a:p>
            <a:r>
              <a:rPr lang="en-US" dirty="0"/>
              <a:t>Most growth has been experienced since the iTunes deal and Amazon acquisition.</a:t>
            </a:r>
          </a:p>
          <a:p>
            <a:endParaRPr lang="en-US" dirty="0"/>
          </a:p>
          <a:p>
            <a:r>
              <a:rPr lang="en-US" dirty="0"/>
              <a:t>The best explanation for the equivalent growth in 2013-2014 is an influx from the ACX, founded in 2011.</a:t>
            </a: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556024E1-32AC-4474-9020-A2DA6E3A4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904" y="1234440"/>
            <a:ext cx="7287952" cy="50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7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4FFCAA-D045-46C2-BF26-C6AFC06B90C2}"/>
              </a:ext>
            </a:extLst>
          </p:cNvPr>
          <p:cNvGrpSpPr/>
          <p:nvPr/>
        </p:nvGrpSpPr>
        <p:grpSpPr>
          <a:xfrm>
            <a:off x="1066798" y="209982"/>
            <a:ext cx="10058400" cy="870094"/>
            <a:chOff x="1066798" y="209982"/>
            <a:chExt cx="10058400" cy="870094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B898D37B-FC34-487E-97CA-D605BE85E50F}"/>
                </a:ext>
              </a:extLst>
            </p:cNvPr>
            <p:cNvSpPr txBox="1">
              <a:spLocks/>
            </p:cNvSpPr>
            <p:nvPr/>
          </p:nvSpPr>
          <p:spPr>
            <a:xfrm>
              <a:off x="1066798" y="209982"/>
              <a:ext cx="10058400" cy="87009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Consistent Yearly Growth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6E0E1CA-7566-4D27-8472-A7A41DCA989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306" y="995320"/>
              <a:ext cx="996938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7C1FA27-5BC0-4F69-9527-4508F8DB0FA9}"/>
              </a:ext>
            </a:extLst>
          </p:cNvPr>
          <p:cNvSpPr txBox="1"/>
          <p:nvPr/>
        </p:nvSpPr>
        <p:spPr>
          <a:xfrm>
            <a:off x="745016" y="2005922"/>
            <a:ext cx="39091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</a:rPr>
              <a:t>Yearly years are trimmed due to low numbers and high growth. (17 -&gt; 700 in 1 year)</a:t>
            </a:r>
          </a:p>
          <a:p>
            <a:endParaRPr lang="en-US" dirty="0"/>
          </a:p>
          <a:p>
            <a:r>
              <a:rPr lang="en-US" dirty="0"/>
              <a:t>Recently, growth has stabilized around 24%</a:t>
            </a:r>
          </a:p>
          <a:p>
            <a:endParaRPr lang="en-US" dirty="0"/>
          </a:p>
          <a:p>
            <a:r>
              <a:rPr lang="en-US" dirty="0"/>
              <a:t>The increase in 2013 might be attributed to the creation &amp;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growth of ACX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60503A49-C64B-4450-921B-50F2F3B10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00" y="1163422"/>
            <a:ext cx="7054272" cy="4812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41840D-87EC-4DC0-A0F1-3CD06B801533}"/>
              </a:ext>
            </a:extLst>
          </p:cNvPr>
          <p:cNvSpPr txBox="1"/>
          <p:nvPr/>
        </p:nvSpPr>
        <p:spPr>
          <a:xfrm>
            <a:off x="6427373" y="6030952"/>
            <a:ext cx="4390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595959"/>
                </a:solidFill>
                <a:latin typeface="Helvetica Neue"/>
              </a:rPr>
              <a:t>((Current Year – Previous Year ) / Previous Year) * 100 = Rate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792046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5317</TotalTime>
  <Words>1973</Words>
  <Application>Microsoft Office PowerPoint</Application>
  <PresentationFormat>Widescreen</PresentationFormat>
  <Paragraphs>503</Paragraphs>
  <Slides>47</Slides>
  <Notes>27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Helvetica Neue</vt:lpstr>
      <vt:lpstr>Retrospect</vt:lpstr>
      <vt:lpstr>Audiobooks by Audible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Welch</dc:creator>
  <cp:lastModifiedBy>James Welch</cp:lastModifiedBy>
  <cp:revision>134</cp:revision>
  <dcterms:created xsi:type="dcterms:W3CDTF">2021-05-20T20:05:06Z</dcterms:created>
  <dcterms:modified xsi:type="dcterms:W3CDTF">2021-07-02T00:55:51Z</dcterms:modified>
</cp:coreProperties>
</file>